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60" r:id="rId4"/>
    <p:sldId id="262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4" r:id="rId16"/>
    <p:sldId id="275" r:id="rId17"/>
    <p:sldId id="276" r:id="rId18"/>
    <p:sldId id="273" r:id="rId19"/>
    <p:sldId id="277" r:id="rId20"/>
    <p:sldId id="278" r:id="rId21"/>
    <p:sldId id="279" r:id="rId22"/>
    <p:sldId id="281" r:id="rId23"/>
    <p:sldId id="284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7820"/>
    <a:srgbClr val="FD92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F6F2ED3-8603-449F-98E5-F71DC4164C43}" v="358" dt="2018-07-12T16:46:14.0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46" autoAdjust="0"/>
    <p:restoredTop sz="94660"/>
  </p:normalViewPr>
  <p:slideViewPr>
    <p:cSldViewPr snapToGrid="0">
      <p:cViewPr>
        <p:scale>
          <a:sx n="74" d="100"/>
          <a:sy n="74" d="100"/>
        </p:scale>
        <p:origin x="736" y="10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enry Burgess" userId="f9135ce70e7f59bb" providerId="LiveId" clId="{BF6F2ED3-8603-449F-98E5-F71DC4164C43}"/>
    <pc:docChg chg="undo custSel addSld delSld modSld sldOrd modMainMaster">
      <pc:chgData name="Henry Burgess" userId="f9135ce70e7f59bb" providerId="LiveId" clId="{BF6F2ED3-8603-449F-98E5-F71DC4164C43}" dt="2018-07-12T16:46:14.024" v="355" actId="1032"/>
      <pc:docMkLst>
        <pc:docMk/>
      </pc:docMkLst>
      <pc:sldChg chg="addSp delSp modSp setBg">
        <pc:chgData name="Henry Burgess" userId="f9135ce70e7f59bb" providerId="LiveId" clId="{BF6F2ED3-8603-449F-98E5-F71DC4164C43}" dt="2018-07-12T16:42:50.635" v="351" actId="167"/>
        <pc:sldMkLst>
          <pc:docMk/>
          <pc:sldMk cId="1046845076" sldId="256"/>
        </pc:sldMkLst>
        <pc:picChg chg="add del mod">
          <ac:chgData name="Henry Burgess" userId="f9135ce70e7f59bb" providerId="LiveId" clId="{BF6F2ED3-8603-449F-98E5-F71DC4164C43}" dt="2018-07-12T16:37:43.819" v="323" actId="478"/>
          <ac:picMkLst>
            <pc:docMk/>
            <pc:sldMk cId="1046845076" sldId="256"/>
            <ac:picMk id="8" creationId="{999D5BAB-8507-48F3-96C9-A5E09DACC157}"/>
          </ac:picMkLst>
        </pc:picChg>
        <pc:picChg chg="add del mod">
          <ac:chgData name="Henry Burgess" userId="f9135ce70e7f59bb" providerId="LiveId" clId="{BF6F2ED3-8603-449F-98E5-F71DC4164C43}" dt="2018-07-12T16:42:22.329" v="343"/>
          <ac:picMkLst>
            <pc:docMk/>
            <pc:sldMk cId="1046845076" sldId="256"/>
            <ac:picMk id="10" creationId="{BD9F1D66-F9E0-49C4-A492-01B283EE161F}"/>
          </ac:picMkLst>
        </pc:picChg>
        <pc:picChg chg="add mod">
          <ac:chgData name="Henry Burgess" userId="f9135ce70e7f59bb" providerId="LiveId" clId="{BF6F2ED3-8603-449F-98E5-F71DC4164C43}" dt="2018-07-12T16:36:36.481" v="313" actId="1076"/>
          <ac:picMkLst>
            <pc:docMk/>
            <pc:sldMk cId="1046845076" sldId="256"/>
            <ac:picMk id="19" creationId="{1D12373F-EAEA-48B9-9927-C63D848EB3BB}"/>
          </ac:picMkLst>
        </pc:picChg>
        <pc:picChg chg="add ord">
          <ac:chgData name="Henry Burgess" userId="f9135ce70e7f59bb" providerId="LiveId" clId="{BF6F2ED3-8603-449F-98E5-F71DC4164C43}" dt="2018-07-12T16:42:50.635" v="351" actId="167"/>
          <ac:picMkLst>
            <pc:docMk/>
            <pc:sldMk cId="1046845076" sldId="256"/>
            <ac:picMk id="20" creationId="{0D9011F8-395A-4438-8BE1-40F8CE1CE8C3}"/>
          </ac:picMkLst>
        </pc:picChg>
        <pc:cxnChg chg="mod">
          <ac:chgData name="Henry Burgess" userId="f9135ce70e7f59bb" providerId="LiveId" clId="{BF6F2ED3-8603-449F-98E5-F71DC4164C43}" dt="2018-07-12T16:35:35.713" v="305" actId="208"/>
          <ac:cxnSpMkLst>
            <pc:docMk/>
            <pc:sldMk cId="1046845076" sldId="256"/>
            <ac:cxnSpMk id="6" creationId="{7F0FC2B8-D7D9-4072-813D-D94371F228AE}"/>
          </ac:cxnSpMkLst>
        </pc:cxnChg>
        <pc:cxnChg chg="mod">
          <ac:chgData name="Henry Burgess" userId="f9135ce70e7f59bb" providerId="LiveId" clId="{BF6F2ED3-8603-449F-98E5-F71DC4164C43}" dt="2018-07-12T16:35:35.713" v="305" actId="208"/>
          <ac:cxnSpMkLst>
            <pc:docMk/>
            <pc:sldMk cId="1046845076" sldId="256"/>
            <ac:cxnSpMk id="7" creationId="{9658E6F4-F347-483A-B0FF-71013A7EB4C3}"/>
          </ac:cxnSpMkLst>
        </pc:cxnChg>
        <pc:cxnChg chg="mod">
          <ac:chgData name="Henry Burgess" userId="f9135ce70e7f59bb" providerId="LiveId" clId="{BF6F2ED3-8603-449F-98E5-F71DC4164C43}" dt="2018-07-12T16:35:39.902" v="306" actId="208"/>
          <ac:cxnSpMkLst>
            <pc:docMk/>
            <pc:sldMk cId="1046845076" sldId="256"/>
            <ac:cxnSpMk id="13" creationId="{E9798B47-95E6-4919-8636-337895680407}"/>
          </ac:cxnSpMkLst>
        </pc:cxnChg>
        <pc:cxnChg chg="mod">
          <ac:chgData name="Henry Burgess" userId="f9135ce70e7f59bb" providerId="LiveId" clId="{BF6F2ED3-8603-449F-98E5-F71DC4164C43}" dt="2018-07-12T16:35:39.902" v="306" actId="208"/>
          <ac:cxnSpMkLst>
            <pc:docMk/>
            <pc:sldMk cId="1046845076" sldId="256"/>
            <ac:cxnSpMk id="14" creationId="{942F7435-4A86-4A98-8C90-5E0DCBB27790}"/>
          </ac:cxnSpMkLst>
        </pc:cxnChg>
      </pc:sldChg>
      <pc:sldChg chg="del setBg">
        <pc:chgData name="Henry Burgess" userId="f9135ce70e7f59bb" providerId="LiveId" clId="{BF6F2ED3-8603-449F-98E5-F71DC4164C43}" dt="2018-07-12T16:43:01.975" v="352" actId="2696"/>
        <pc:sldMkLst>
          <pc:docMk/>
          <pc:sldMk cId="3908701118" sldId="257"/>
        </pc:sldMkLst>
      </pc:sldChg>
      <pc:sldChg chg="addSp delSp modSp add ord setBg delAnim modAnim">
        <pc:chgData name="Henry Burgess" userId="f9135ce70e7f59bb" providerId="LiveId" clId="{BF6F2ED3-8603-449F-98E5-F71DC4164C43}" dt="2018-07-12T16:38:46.225" v="336" actId="20577"/>
        <pc:sldMkLst>
          <pc:docMk/>
          <pc:sldMk cId="3962448867" sldId="258"/>
        </pc:sldMkLst>
        <pc:spChg chg="mod">
          <ac:chgData name="Henry Burgess" userId="f9135ce70e7f59bb" providerId="LiveId" clId="{BF6F2ED3-8603-449F-98E5-F71DC4164C43}" dt="2018-07-12T16:38:46.225" v="336" actId="20577"/>
          <ac:spMkLst>
            <pc:docMk/>
            <pc:sldMk cId="3962448867" sldId="258"/>
            <ac:spMk id="2" creationId="{74ACAB48-81BC-406E-8DB4-9F15F0789DA2}"/>
          </ac:spMkLst>
        </pc:spChg>
        <pc:picChg chg="add del mod">
          <ac:chgData name="Henry Burgess" userId="f9135ce70e7f59bb" providerId="LiveId" clId="{BF6F2ED3-8603-449F-98E5-F71DC4164C43}" dt="2018-07-12T16:25:06.978" v="9" actId="478"/>
          <ac:picMkLst>
            <pc:docMk/>
            <pc:sldMk cId="3962448867" sldId="258"/>
            <ac:picMk id="4" creationId="{C83F8691-54A6-4A0A-93C3-A864E55216B5}"/>
          </ac:picMkLst>
        </pc:picChg>
        <pc:picChg chg="add mod">
          <ac:chgData name="Henry Burgess" userId="f9135ce70e7f59bb" providerId="LiveId" clId="{BF6F2ED3-8603-449F-98E5-F71DC4164C43}" dt="2018-07-12T16:25:54.397" v="14" actId="1076"/>
          <ac:picMkLst>
            <pc:docMk/>
            <pc:sldMk cId="3962448867" sldId="258"/>
            <ac:picMk id="5" creationId="{08285D8E-AB33-4A4A-9762-774174A32D94}"/>
          </ac:picMkLst>
        </pc:picChg>
      </pc:sldChg>
      <pc:sldChg chg="addSp delSp modSp add del">
        <pc:chgData name="Henry Burgess" userId="f9135ce70e7f59bb" providerId="LiveId" clId="{BF6F2ED3-8603-449F-98E5-F71DC4164C43}" dt="2018-07-12T16:27:05.834" v="23" actId="2696"/>
        <pc:sldMkLst>
          <pc:docMk/>
          <pc:sldMk cId="3297693668" sldId="259"/>
        </pc:sldMkLst>
        <pc:spChg chg="add del">
          <ac:chgData name="Henry Burgess" userId="f9135ce70e7f59bb" providerId="LiveId" clId="{BF6F2ED3-8603-449F-98E5-F71DC4164C43}" dt="2018-07-12T16:26:51.423" v="21" actId="478"/>
          <ac:spMkLst>
            <pc:docMk/>
            <pc:sldMk cId="3297693668" sldId="259"/>
            <ac:spMk id="2" creationId="{D9609CF5-1938-4CC6-B75B-28D16BEA6B1F}"/>
          </ac:spMkLst>
        </pc:spChg>
        <pc:spChg chg="mod">
          <ac:chgData name="Henry Burgess" userId="f9135ce70e7f59bb" providerId="LiveId" clId="{BF6F2ED3-8603-449F-98E5-F71DC4164C43}" dt="2018-07-12T16:26:50.983" v="20" actId="14100"/>
          <ac:spMkLst>
            <pc:docMk/>
            <pc:sldMk cId="3297693668" sldId="259"/>
            <ac:spMk id="3" creationId="{4ABBC2BC-C0DF-400C-85DA-272CD3DAC141}"/>
          </ac:spMkLst>
        </pc:spChg>
        <pc:spChg chg="mod">
          <ac:chgData name="Henry Burgess" userId="f9135ce70e7f59bb" providerId="LiveId" clId="{BF6F2ED3-8603-449F-98E5-F71DC4164C43}" dt="2018-07-12T16:26:50.571" v="19" actId="14100"/>
          <ac:spMkLst>
            <pc:docMk/>
            <pc:sldMk cId="3297693668" sldId="259"/>
            <ac:spMk id="4" creationId="{E000DB0B-D154-43D5-AFC1-B629C419C2DB}"/>
          </ac:spMkLst>
        </pc:spChg>
      </pc:sldChg>
      <pc:sldChg chg="addSp delSp modSp add ord setBg">
        <pc:chgData name="Henry Burgess" userId="f9135ce70e7f59bb" providerId="LiveId" clId="{BF6F2ED3-8603-449F-98E5-F71DC4164C43}" dt="2018-07-12T16:43:10.972" v="353"/>
        <pc:sldMkLst>
          <pc:docMk/>
          <pc:sldMk cId="2376745136" sldId="260"/>
        </pc:sldMkLst>
        <pc:spChg chg="add mod">
          <ac:chgData name="Henry Burgess" userId="f9135ce70e7f59bb" providerId="LiveId" clId="{BF6F2ED3-8603-449F-98E5-F71DC4164C43}" dt="2018-07-12T16:30:59.213" v="76" actId="1076"/>
          <ac:spMkLst>
            <pc:docMk/>
            <pc:sldMk cId="2376745136" sldId="260"/>
            <ac:spMk id="6" creationId="{6856F7ED-416E-449C-B390-9EAE53C6F493}"/>
          </ac:spMkLst>
        </pc:spChg>
        <pc:spChg chg="add mod">
          <ac:chgData name="Henry Burgess" userId="f9135ce70e7f59bb" providerId="LiveId" clId="{BF6F2ED3-8603-449F-98E5-F71DC4164C43}" dt="2018-07-12T16:31:14.785" v="115" actId="1076"/>
          <ac:spMkLst>
            <pc:docMk/>
            <pc:sldMk cId="2376745136" sldId="260"/>
            <ac:spMk id="7" creationId="{57538D38-1244-47B4-8419-C95382FD194C}"/>
          </ac:spMkLst>
        </pc:spChg>
        <pc:spChg chg="add mod">
          <ac:chgData name="Henry Burgess" userId="f9135ce70e7f59bb" providerId="LiveId" clId="{BF6F2ED3-8603-449F-98E5-F71DC4164C43}" dt="2018-07-12T16:33:53.605" v="298" actId="2711"/>
          <ac:spMkLst>
            <pc:docMk/>
            <pc:sldMk cId="2376745136" sldId="260"/>
            <ac:spMk id="8" creationId="{413CD1FD-348D-41C3-B615-60C590D5FE72}"/>
          </ac:spMkLst>
        </pc:spChg>
        <pc:spChg chg="add mod">
          <ac:chgData name="Henry Burgess" userId="f9135ce70e7f59bb" providerId="LiveId" clId="{BF6F2ED3-8603-449F-98E5-F71DC4164C43}" dt="2018-07-12T16:33:58.390" v="299" actId="2711"/>
          <ac:spMkLst>
            <pc:docMk/>
            <pc:sldMk cId="2376745136" sldId="260"/>
            <ac:spMk id="9" creationId="{42D39A6E-1E5D-4A88-814A-F87D0EFD582D}"/>
          </ac:spMkLst>
        </pc:spChg>
        <pc:picChg chg="add del">
          <ac:chgData name="Henry Burgess" userId="f9135ce70e7f59bb" providerId="LiveId" clId="{BF6F2ED3-8603-449F-98E5-F71DC4164C43}" dt="2018-07-12T16:42:28.013" v="345" actId="478"/>
          <ac:picMkLst>
            <pc:docMk/>
            <pc:sldMk cId="2376745136" sldId="260"/>
            <ac:picMk id="2" creationId="{BD75BC70-DEC1-4BA9-8E36-1611086CAED5}"/>
          </ac:picMkLst>
        </pc:picChg>
        <pc:picChg chg="add mod">
          <ac:chgData name="Henry Burgess" userId="f9135ce70e7f59bb" providerId="LiveId" clId="{BF6F2ED3-8603-449F-98E5-F71DC4164C43}" dt="2018-07-12T16:30:09.761" v="44" actId="1076"/>
          <ac:picMkLst>
            <pc:docMk/>
            <pc:sldMk cId="2376745136" sldId="260"/>
            <ac:picMk id="4" creationId="{FB91843E-94A7-45ED-BB6B-D437849A3D58}"/>
          </ac:picMkLst>
        </pc:picChg>
        <pc:picChg chg="add mod">
          <ac:chgData name="Henry Burgess" userId="f9135ce70e7f59bb" providerId="LiveId" clId="{BF6F2ED3-8603-449F-98E5-F71DC4164C43}" dt="2018-07-12T16:30:12.024" v="45" actId="207"/>
          <ac:picMkLst>
            <pc:docMk/>
            <pc:sldMk cId="2376745136" sldId="260"/>
            <ac:picMk id="5" creationId="{A17FA4BC-8F62-4A6E-8D33-44F21DDAE9BD}"/>
          </ac:picMkLst>
        </pc:picChg>
        <pc:picChg chg="add del mod">
          <ac:chgData name="Henry Burgess" userId="f9135ce70e7f59bb" providerId="LiveId" clId="{BF6F2ED3-8603-449F-98E5-F71DC4164C43}" dt="2018-07-12T16:36:19.754" v="309"/>
          <ac:picMkLst>
            <pc:docMk/>
            <pc:sldMk cId="2376745136" sldId="260"/>
            <ac:picMk id="11" creationId="{062AD2B7-5A96-4589-B240-EABB7A142197}"/>
          </ac:picMkLst>
        </pc:picChg>
        <pc:picChg chg="add mod">
          <ac:chgData name="Henry Burgess" userId="f9135ce70e7f59bb" providerId="LiveId" clId="{BF6F2ED3-8603-449F-98E5-F71DC4164C43}" dt="2018-07-12T16:42:32.305" v="346" actId="1076"/>
          <ac:picMkLst>
            <pc:docMk/>
            <pc:sldMk cId="2376745136" sldId="260"/>
            <ac:picMk id="12" creationId="{BCFCE706-44B6-417A-AABC-F329FE2DA1CD}"/>
          </ac:picMkLst>
        </pc:picChg>
      </pc:sldChg>
      <pc:sldChg chg="addSp delSp modSp add setBg">
        <pc:chgData name="Henry Burgess" userId="f9135ce70e7f59bb" providerId="LiveId" clId="{BF6F2ED3-8603-449F-98E5-F71DC4164C43}" dt="2018-07-12T16:46:14.024" v="355" actId="1032"/>
        <pc:sldMkLst>
          <pc:docMk/>
          <pc:sldMk cId="1018928877" sldId="261"/>
        </pc:sldMkLst>
        <pc:spChg chg="del">
          <ac:chgData name="Henry Burgess" userId="f9135ce70e7f59bb" providerId="LiveId" clId="{BF6F2ED3-8603-449F-98E5-F71DC4164C43}" dt="2018-07-12T16:43:24.927" v="354" actId="478"/>
          <ac:spMkLst>
            <pc:docMk/>
            <pc:sldMk cId="1018928877" sldId="261"/>
            <ac:spMk id="6" creationId="{6856F7ED-416E-449C-B390-9EAE53C6F493}"/>
          </ac:spMkLst>
        </pc:spChg>
        <pc:spChg chg="del">
          <ac:chgData name="Henry Burgess" userId="f9135ce70e7f59bb" providerId="LiveId" clId="{BF6F2ED3-8603-449F-98E5-F71DC4164C43}" dt="2018-07-12T16:43:24.927" v="354" actId="478"/>
          <ac:spMkLst>
            <pc:docMk/>
            <pc:sldMk cId="1018928877" sldId="261"/>
            <ac:spMk id="7" creationId="{57538D38-1244-47B4-8419-C95382FD194C}"/>
          </ac:spMkLst>
        </pc:spChg>
        <pc:spChg chg="del">
          <ac:chgData name="Henry Burgess" userId="f9135ce70e7f59bb" providerId="LiveId" clId="{BF6F2ED3-8603-449F-98E5-F71DC4164C43}" dt="2018-07-12T16:43:24.927" v="354" actId="478"/>
          <ac:spMkLst>
            <pc:docMk/>
            <pc:sldMk cId="1018928877" sldId="261"/>
            <ac:spMk id="8" creationId="{413CD1FD-348D-41C3-B615-60C590D5FE72}"/>
          </ac:spMkLst>
        </pc:spChg>
        <pc:spChg chg="del">
          <ac:chgData name="Henry Burgess" userId="f9135ce70e7f59bb" providerId="LiveId" clId="{BF6F2ED3-8603-449F-98E5-F71DC4164C43}" dt="2018-07-12T16:43:24.927" v="354" actId="478"/>
          <ac:spMkLst>
            <pc:docMk/>
            <pc:sldMk cId="1018928877" sldId="261"/>
            <ac:spMk id="9" creationId="{42D39A6E-1E5D-4A88-814A-F87D0EFD582D}"/>
          </ac:spMkLst>
        </pc:spChg>
        <pc:graphicFrameChg chg="add mod">
          <ac:chgData name="Henry Burgess" userId="f9135ce70e7f59bb" providerId="LiveId" clId="{BF6F2ED3-8603-449F-98E5-F71DC4164C43}" dt="2018-07-12T16:46:14.024" v="355" actId="1032"/>
          <ac:graphicFrameMkLst>
            <pc:docMk/>
            <pc:sldMk cId="1018928877" sldId="261"/>
            <ac:graphicFrameMk id="3" creationId="{14E50D51-29E0-4956-AB41-BDC670C38756}"/>
          </ac:graphicFrameMkLst>
        </pc:graphicFrameChg>
        <pc:picChg chg="del">
          <ac:chgData name="Henry Burgess" userId="f9135ce70e7f59bb" providerId="LiveId" clId="{BF6F2ED3-8603-449F-98E5-F71DC4164C43}" dt="2018-07-12T16:42:35.627" v="347" actId="478"/>
          <ac:picMkLst>
            <pc:docMk/>
            <pc:sldMk cId="1018928877" sldId="261"/>
            <ac:picMk id="2" creationId="{BD75BC70-DEC1-4BA9-8E36-1611086CAED5}"/>
          </ac:picMkLst>
        </pc:picChg>
        <pc:picChg chg="del">
          <ac:chgData name="Henry Burgess" userId="f9135ce70e7f59bb" providerId="LiveId" clId="{BF6F2ED3-8603-449F-98E5-F71DC4164C43}" dt="2018-07-12T16:43:24.927" v="354" actId="478"/>
          <ac:picMkLst>
            <pc:docMk/>
            <pc:sldMk cId="1018928877" sldId="261"/>
            <ac:picMk id="4" creationId="{FB91843E-94A7-45ED-BB6B-D437849A3D58}"/>
          </ac:picMkLst>
        </pc:picChg>
        <pc:picChg chg="del">
          <ac:chgData name="Henry Burgess" userId="f9135ce70e7f59bb" providerId="LiveId" clId="{BF6F2ED3-8603-449F-98E5-F71DC4164C43}" dt="2018-07-12T16:43:24.927" v="354" actId="478"/>
          <ac:picMkLst>
            <pc:docMk/>
            <pc:sldMk cId="1018928877" sldId="261"/>
            <ac:picMk id="5" creationId="{A17FA4BC-8F62-4A6E-8D33-44F21DDAE9BD}"/>
          </ac:picMkLst>
        </pc:picChg>
        <pc:picChg chg="add">
          <ac:chgData name="Henry Burgess" userId="f9135ce70e7f59bb" providerId="LiveId" clId="{BF6F2ED3-8603-449F-98E5-F71DC4164C43}" dt="2018-07-12T16:42:36.922" v="348"/>
          <ac:picMkLst>
            <pc:docMk/>
            <pc:sldMk cId="1018928877" sldId="261"/>
            <ac:picMk id="10" creationId="{31B9C104-6CB5-4443-8AAF-76BDED699D5E}"/>
          </ac:picMkLst>
        </pc:picChg>
      </pc:sldChg>
      <pc:sldChg chg="modSp add">
        <pc:chgData name="Henry Burgess" userId="f9135ce70e7f59bb" providerId="LiveId" clId="{BF6F2ED3-8603-449F-98E5-F71DC4164C43}" dt="2018-07-12T16:38:52.388" v="337" actId="207"/>
        <pc:sldMkLst>
          <pc:docMk/>
          <pc:sldMk cId="991325685" sldId="262"/>
        </pc:sldMkLst>
        <pc:spChg chg="mod">
          <ac:chgData name="Henry Burgess" userId="f9135ce70e7f59bb" providerId="LiveId" clId="{BF6F2ED3-8603-449F-98E5-F71DC4164C43}" dt="2018-07-12T16:38:52.388" v="337" actId="207"/>
          <ac:spMkLst>
            <pc:docMk/>
            <pc:sldMk cId="991325685" sldId="262"/>
            <ac:spMk id="2" creationId="{74ACAB48-81BC-406E-8DB4-9F15F0789DA2}"/>
          </ac:spMkLst>
        </pc:spChg>
      </pc:sldChg>
      <pc:sldChg chg="add del">
        <pc:chgData name="Henry Burgess" userId="f9135ce70e7f59bb" providerId="LiveId" clId="{BF6F2ED3-8603-449F-98E5-F71DC4164C43}" dt="2018-07-12T16:38:17.698" v="326"/>
        <pc:sldMkLst>
          <pc:docMk/>
          <pc:sldMk cId="3515190019" sldId="263"/>
        </pc:sldMkLst>
      </pc:sldChg>
      <pc:sldMasterChg chg="setBg modSldLayout">
        <pc:chgData name="Henry Burgess" userId="f9135ce70e7f59bb" providerId="LiveId" clId="{BF6F2ED3-8603-449F-98E5-F71DC4164C43}" dt="2018-07-12T16:35:27.527" v="304"/>
        <pc:sldMasterMkLst>
          <pc:docMk/>
          <pc:sldMasterMk cId="2149578176" sldId="2147483648"/>
        </pc:sldMasterMkLst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910591024" sldId="2147483649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3279513060" sldId="2147483650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2233188215" sldId="2147483651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2223869677" sldId="2147483652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3518865194" sldId="2147483653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2759451213" sldId="2147483654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2471890750" sldId="2147483655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4161632693" sldId="2147483656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1561234598" sldId="2147483657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1385765266" sldId="2147483658"/>
          </pc:sldLayoutMkLst>
        </pc:sldLayoutChg>
        <pc:sldLayoutChg chg="setBg">
          <pc:chgData name="Henry Burgess" userId="f9135ce70e7f59bb" providerId="LiveId" clId="{BF6F2ED3-8603-449F-98E5-F71DC4164C43}" dt="2018-07-12T16:35:27.527" v="304"/>
          <pc:sldLayoutMkLst>
            <pc:docMk/>
            <pc:sldMasterMk cId="2149578176" sldId="2147483648"/>
            <pc:sldLayoutMk cId="3069599693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5DCE-E7F4-41A2-93C0-6D5BC7EB65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4CED4F-DDAA-4C25-AE12-131301CC65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7BE82-8B6C-4999-BE2D-31D9C53194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13/7/18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76A547-4033-44FF-8425-48CE2F917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9555E-0D95-4B11-B220-DDF6D2B369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10591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172BD-7361-45B7-BC40-89A92BCF1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A2F2A8-DBC1-40AE-99D1-E67E361E21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08D462-E09A-420A-B8D7-3C15934B5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13/7/18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11F5A-14B1-42C1-91A3-C64730CD8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9A0F9-6C5C-4573-98D3-EE45A6D5F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5765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46F82F-21BB-4952-B672-F994E7A874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CD7762-2191-47A5-B7B6-99A7420C04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602CD9-49DF-4703-A387-45EF404C4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13/7/18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0875B-44AF-4426-B989-4854D39F96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05D98-72F7-4083-AE94-445E35AD9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9599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60185-1704-491C-A770-8A828E4F6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B08E00-961D-4121-8C24-BAA901362F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9E94EC-C3E8-4A42-88DF-ACFF8809C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13/7/18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C612E4-9C00-45F7-8770-7A416A053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10442-C763-4FB0-90E7-D2CE2F48B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795130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4CAF70-192D-4173-8E4B-B5243465D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711789-3683-4D69-A9EA-818396798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4B8A83-B814-404D-B1FA-057DAE1AF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13/7/18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B86D18-EC7E-4B67-9D6B-4946A0A73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21239-BBF7-4BED-9CE4-13A29963A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33188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DEB5C-2349-48BA-AFB6-3C6295001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AFFB7-38CF-4551-B464-F613533960E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17C7A1-BFDD-428F-82C6-A00EAB02B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B27C34-2D8A-444E-AEC8-6711253A7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13/7/18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84922E-215E-454F-BA1A-BC010158A9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341BD-85A0-4B69-9A42-AD8796676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238696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5D42C-9CEB-4A5C-83F3-0524EF341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DF658C-520B-4DE0-B3F0-B29E8462A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ED9340-B9A0-4569-B23F-615DC6A396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84A2D2-4168-44A9-A624-3A76CA84AB6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CFEC4F0-50B2-4F16-BA32-C283FF95B8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6AFC19-AAC8-48EF-914C-CAA8BB4F0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13/7/18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FDFFE19-1B09-4455-8E07-CFEC9823C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A22312-3A68-428F-B99D-5ACF4ABA4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5188651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1087C-1112-49AC-A22E-DDE342F2D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1F0554-4C54-45F4-BDC2-51386BD2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13/7/18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EA473-1E6E-4E9A-AE92-D2C66DB523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F2AEE-2EED-49C3-933F-893C2B2D58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94512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74729E8-7BC3-4CD3-AC0C-FD5161165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13/7/18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F0C0FD-A935-46B1-8063-E9BA6B58D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196272-224E-4685-A16C-0419DD77D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1890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9AA9F-6BC1-4F75-B29F-FF464216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5F76F-28B9-4163-BB20-1FA592347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414CA-B28A-448C-9EED-75C5A071E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CB68F7-DE49-4639-8567-A6161B482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13/7/18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B65340-C379-4892-8B7A-9BF7ACE25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087436-362F-4A5D-AE8D-26521BCB5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61632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26990-0925-4BA9-9BEC-7B0A73BD0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3333F0-3D12-42A2-B92A-7ADAFBF06D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2210D0-0D0F-48FD-AFB7-8C75865431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21A216-D410-42CF-BAF2-18A726EDA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9B368D-966D-454D-8A79-C9199D5AFF4A}" type="datetimeFigureOut">
              <a:rPr lang="en-AU" smtClean="0"/>
              <a:t>13/7/18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4CA9FF-DA29-42F5-A4E3-1CAAABCD9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48327-C52E-4A79-BBEC-AFECAFF03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5612345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0BC24A-3FE0-496E-B53F-2BFE90C0E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A1DD0E-CF54-4F36-9254-F76A072DA6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E757A-1476-4948-AE1F-D35F75E3FB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B368D-966D-454D-8A79-C9199D5AFF4A}" type="datetimeFigureOut">
              <a:rPr lang="en-AU" smtClean="0"/>
              <a:t>13/7/18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A412E9-92B8-45EB-971A-D78D018B4E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433380-777E-4A39-84EB-BEF3D88F65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B603C-CB54-410C-8FC1-9F109CCCF912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149578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4.png"/><Relationship Id="rId5" Type="http://schemas.openxmlformats.org/officeDocument/2006/relationships/image" Target="../media/image30.png"/><Relationship Id="rId10" Type="http://schemas.openxmlformats.org/officeDocument/2006/relationships/image" Target="../media/image21.svg"/><Relationship Id="rId4" Type="http://schemas.openxmlformats.org/officeDocument/2006/relationships/image" Target="../media/image29.sv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6.jpg"/><Relationship Id="rId7" Type="http://schemas.openxmlformats.org/officeDocument/2006/relationships/image" Target="../media/image40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11" Type="http://schemas.openxmlformats.org/officeDocument/2006/relationships/image" Target="../media/image1.png"/><Relationship Id="rId5" Type="http://schemas.openxmlformats.org/officeDocument/2006/relationships/image" Target="../media/image38.jpeg"/><Relationship Id="rId10" Type="http://schemas.openxmlformats.org/officeDocument/2006/relationships/image" Target="../media/image34.png"/><Relationship Id="rId4" Type="http://schemas.openxmlformats.org/officeDocument/2006/relationships/image" Target="../media/image37.jpg"/><Relationship Id="rId9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5.svg"/><Relationship Id="rId7" Type="http://schemas.openxmlformats.org/officeDocument/2006/relationships/image" Target="../media/image43.svg"/><Relationship Id="rId12" Type="http://schemas.openxmlformats.org/officeDocument/2006/relationships/image" Target="../media/image50.png"/><Relationship Id="rId2" Type="http://schemas.openxmlformats.org/officeDocument/2006/relationships/image" Target="../media/image44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11" Type="http://schemas.openxmlformats.org/officeDocument/2006/relationships/image" Target="../media/image49.png"/><Relationship Id="rId5" Type="http://schemas.openxmlformats.org/officeDocument/2006/relationships/image" Target="../media/image17.sv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16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.png"/><Relationship Id="rId4" Type="http://schemas.openxmlformats.org/officeDocument/2006/relationships/image" Target="../media/image23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close up of a logo&#10;&#10;Description generated with high confidence">
            <a:extLst>
              <a:ext uri="{FF2B5EF4-FFF2-40B4-BE49-F238E27FC236}">
                <a16:creationId xmlns:a16="http://schemas.microsoft.com/office/drawing/2014/main" id="{0D9011F8-395A-4438-8BE1-40F8CE1CE8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2FD3B6-9D5A-4F12-B209-A6168F97EA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47820"/>
                </a:solidFill>
                <a:latin typeface="Patua One" panose="02000000000000000000" pitchFamily="2" charset="0"/>
              </a:rPr>
              <a:t>Travolla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pic>
        <p:nvPicPr>
          <p:cNvPr id="4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2C39C49B-6F7F-4D66-B5EF-D3B755AA892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>
            <a:off x="0" y="3068340"/>
            <a:ext cx="4378920" cy="437892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9BAE31C2-D1CD-41D0-BD2D-F7D51B50A82D}"/>
              </a:ext>
            </a:extLst>
          </p:cNvPr>
          <p:cNvGrpSpPr/>
          <p:nvPr/>
        </p:nvGrpSpPr>
        <p:grpSpPr>
          <a:xfrm>
            <a:off x="4026449" y="2379127"/>
            <a:ext cx="689811" cy="689811"/>
            <a:chOff x="4112666" y="2286453"/>
            <a:chExt cx="689811" cy="689811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F0FC2B8-D7D9-4072-813D-D94371F228AE}"/>
                </a:ext>
              </a:extLst>
            </p:cNvPr>
            <p:cNvCxnSpPr>
              <a:cxnSpLocks/>
            </p:cNvCxnSpPr>
            <p:nvPr/>
          </p:nvCxnSpPr>
          <p:spPr>
            <a:xfrm>
              <a:off x="4112666" y="2349719"/>
              <a:ext cx="689811" cy="0"/>
            </a:xfrm>
            <a:prstGeom prst="line">
              <a:avLst/>
            </a:prstGeom>
            <a:ln w="127000">
              <a:solidFill>
                <a:schemeClr val="tx1">
                  <a:alpha val="64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658E6F4-F347-483A-B0FF-71013A7EB4C3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26484" y="2631359"/>
              <a:ext cx="689811" cy="0"/>
            </a:xfrm>
            <a:prstGeom prst="line">
              <a:avLst/>
            </a:prstGeom>
            <a:ln w="127000">
              <a:solidFill>
                <a:schemeClr val="tx1">
                  <a:alpha val="64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1E48A03-C30B-4D2F-9D71-0AFD7CF60FC9}"/>
              </a:ext>
            </a:extLst>
          </p:cNvPr>
          <p:cNvGrpSpPr/>
          <p:nvPr/>
        </p:nvGrpSpPr>
        <p:grpSpPr>
          <a:xfrm flipH="1" flipV="1">
            <a:off x="7468176" y="3068340"/>
            <a:ext cx="689811" cy="689811"/>
            <a:chOff x="4112666" y="2286453"/>
            <a:chExt cx="689811" cy="689811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9798B47-95E6-4919-8636-337895680407}"/>
                </a:ext>
              </a:extLst>
            </p:cNvPr>
            <p:cNvCxnSpPr>
              <a:cxnSpLocks/>
            </p:cNvCxnSpPr>
            <p:nvPr/>
          </p:nvCxnSpPr>
          <p:spPr>
            <a:xfrm>
              <a:off x="4112666" y="2349719"/>
              <a:ext cx="689811" cy="0"/>
            </a:xfrm>
            <a:prstGeom prst="line">
              <a:avLst/>
            </a:prstGeom>
            <a:ln w="127000">
              <a:solidFill>
                <a:schemeClr val="tx1">
                  <a:alpha val="64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42F7435-4A86-4A98-8C90-5E0DCBB27790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826484" y="2631359"/>
              <a:ext cx="689811" cy="0"/>
            </a:xfrm>
            <a:prstGeom prst="line">
              <a:avLst/>
            </a:prstGeom>
            <a:ln w="127000">
              <a:solidFill>
                <a:schemeClr val="tx1">
                  <a:alpha val="64000"/>
                </a:schemeClr>
              </a:solidFill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6" name="5a28b5def2c0e8.5221568015126174389943.png" descr="5a28b5def2c0e8.5221568015126174389943.png">
            <a:extLst>
              <a:ext uri="{FF2B5EF4-FFF2-40B4-BE49-F238E27FC236}">
                <a16:creationId xmlns:a16="http://schemas.microsoft.com/office/drawing/2014/main" id="{4356CC54-30FD-4EC8-BFD6-8790BE17B4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rot="2590432">
            <a:off x="7692013" y="3230935"/>
            <a:ext cx="1416383" cy="13399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958B5970-6E39-4D30-95F6-765CF96E2B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890561" y="-496362"/>
            <a:ext cx="4378920" cy="3346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AB110F43-9FBA-4CFA-99DF-5F1042F4AA9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9550"/>
            <a:extLst/>
          </a:blip>
          <a:stretch>
            <a:fillRect/>
          </a:stretch>
        </p:blipFill>
        <p:spPr>
          <a:xfrm>
            <a:off x="10467742" y="4738989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12373F-EAEA-48B9-9927-C63D848EB3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3246" y="1122363"/>
            <a:ext cx="657945" cy="947294"/>
          </a:xfrm>
          <a:prstGeom prst="rect">
            <a:avLst/>
          </a:prstGeom>
        </p:spPr>
      </p:pic>
      <p:pic>
        <p:nvPicPr>
          <p:cNvPr id="15" name="kisspng-hawaii-shoeblackplant-flower-petal-transvaal-daisy-hawaii-flower-5ac2476aa459b6.8293031215226817066732.png" descr="kisspng-hawaii-shoeblackplant-flower-petal-transvaal-daisy-hawaii-flower-5ac2476aa459b6.8293031215226817066732.png">
            <a:extLst>
              <a:ext uri="{FF2B5EF4-FFF2-40B4-BE49-F238E27FC236}">
                <a16:creationId xmlns:a16="http://schemas.microsoft.com/office/drawing/2014/main" id="{73FBFCF1-2FCD-4E25-A2EC-987E6F885E3E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90571"/>
            <a:extLst/>
          </a:blip>
          <a:srcRect/>
          <a:stretch>
            <a:fillRect/>
          </a:stretch>
        </p:blipFill>
        <p:spPr>
          <a:xfrm rot="19998931">
            <a:off x="3321672" y="1793273"/>
            <a:ext cx="1151666" cy="115166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46845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A99DBB83-72B3-4291-9D3C-DAAC63465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7BEDCF6-5956-4CD7-BF55-259E97370DA2}"/>
              </a:ext>
            </a:extLst>
          </p:cNvPr>
          <p:cNvGrpSpPr/>
          <p:nvPr/>
        </p:nvGrpSpPr>
        <p:grpSpPr>
          <a:xfrm>
            <a:off x="8944261" y="1404479"/>
            <a:ext cx="2366964" cy="1206142"/>
            <a:chOff x="1321592" y="913202"/>
            <a:chExt cx="2366964" cy="1206142"/>
          </a:xfrm>
        </p:grpSpPr>
        <p:pic>
          <p:nvPicPr>
            <p:cNvPr id="9" name="Picture 8" descr="Wireless router">
              <a:extLst>
                <a:ext uri="{FF2B5EF4-FFF2-40B4-BE49-F238E27FC236}">
                  <a16:creationId xmlns:a16="http://schemas.microsoft.com/office/drawing/2014/main" id="{9987C8BF-AC27-4712-B7DD-E214755CF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200274" y="913202"/>
              <a:ext cx="609600" cy="6096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6FCC5C-5A3F-4D41-9184-A25C27730105}"/>
                </a:ext>
              </a:extLst>
            </p:cNvPr>
            <p:cNvSpPr txBox="1"/>
            <p:nvPr/>
          </p:nvSpPr>
          <p:spPr>
            <a:xfrm>
              <a:off x="1321592" y="1534569"/>
              <a:ext cx="23669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F47820"/>
                  </a:solidFill>
                  <a:latin typeface="Patua One" panose="02000000000000000000" pitchFamily="2" charset="0"/>
                </a:rPr>
                <a:t>WiFi</a:t>
              </a:r>
              <a:r>
                <a:rPr lang="en-US" sz="1600" dirty="0">
                  <a:latin typeface="Patua One" panose="02000000000000000000" pitchFamily="2" charset="0"/>
                </a:rPr>
                <a:t>: Internet access point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553D5A-1B82-4C96-B119-FBA885A21CC2}"/>
              </a:ext>
            </a:extLst>
          </p:cNvPr>
          <p:cNvGrpSpPr/>
          <p:nvPr/>
        </p:nvGrpSpPr>
        <p:grpSpPr>
          <a:xfrm>
            <a:off x="4912518" y="1397950"/>
            <a:ext cx="2366964" cy="1153784"/>
            <a:chOff x="1321592" y="2180628"/>
            <a:chExt cx="2366964" cy="1153784"/>
          </a:xfrm>
        </p:grpSpPr>
        <p:pic>
          <p:nvPicPr>
            <p:cNvPr id="11" name="Picture 10" descr="World">
              <a:extLst>
                <a:ext uri="{FF2B5EF4-FFF2-40B4-BE49-F238E27FC236}">
                  <a16:creationId xmlns:a16="http://schemas.microsoft.com/office/drawing/2014/main" id="{1B46CDCC-66BD-447B-9E2C-4707D3B71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00274" y="2180628"/>
              <a:ext cx="609600" cy="6096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CA4D61-B34A-4771-BD04-298C7A967983}"/>
                </a:ext>
              </a:extLst>
            </p:cNvPr>
            <p:cNvSpPr txBox="1"/>
            <p:nvPr/>
          </p:nvSpPr>
          <p:spPr>
            <a:xfrm>
              <a:off x="1321592" y="2749637"/>
              <a:ext cx="23669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Server</a:t>
              </a:r>
              <a:r>
                <a:rPr lang="en-US" sz="1600" dirty="0">
                  <a:latin typeface="Patua One" panose="02000000000000000000" pitchFamily="2" charset="0"/>
                </a:rPr>
                <a:t>: Deploying and hosting backend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5075E2-060C-4D01-BE3D-4A18DFD33C72}"/>
              </a:ext>
            </a:extLst>
          </p:cNvPr>
          <p:cNvGrpSpPr/>
          <p:nvPr/>
        </p:nvGrpSpPr>
        <p:grpSpPr>
          <a:xfrm>
            <a:off x="880775" y="1533472"/>
            <a:ext cx="2366964" cy="948155"/>
            <a:chOff x="1321591" y="4427104"/>
            <a:chExt cx="2366964" cy="948155"/>
          </a:xfrm>
        </p:grpSpPr>
        <p:pic>
          <p:nvPicPr>
            <p:cNvPr id="18" name="Picture 17" descr="Laptop">
              <a:extLst>
                <a:ext uri="{FF2B5EF4-FFF2-40B4-BE49-F238E27FC236}">
                  <a16:creationId xmlns:a16="http://schemas.microsoft.com/office/drawing/2014/main" id="{68A015D0-4815-4DA5-9985-0207082CA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200273" y="4427104"/>
              <a:ext cx="609601" cy="6096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192520-6C86-4D91-B6D4-7A8506273E0A}"/>
                </a:ext>
              </a:extLst>
            </p:cNvPr>
            <p:cNvSpPr txBox="1"/>
            <p:nvPr/>
          </p:nvSpPr>
          <p:spPr>
            <a:xfrm>
              <a:off x="1321591" y="5036705"/>
              <a:ext cx="2366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Laptop</a:t>
              </a:r>
              <a:r>
                <a:rPr lang="en-US" sz="1600" dirty="0">
                  <a:latin typeface="Patua One" panose="02000000000000000000" pitchFamily="2" charset="0"/>
                </a:rPr>
                <a:t>: Development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FF481B4-6C6F-4FBB-8BCA-2472C49573E7}"/>
              </a:ext>
            </a:extLst>
          </p:cNvPr>
          <p:cNvGrpSpPr/>
          <p:nvPr/>
        </p:nvGrpSpPr>
        <p:grpSpPr>
          <a:xfrm>
            <a:off x="4912518" y="3585981"/>
            <a:ext cx="2366964" cy="1157326"/>
            <a:chOff x="1321592" y="962018"/>
            <a:chExt cx="2366964" cy="1157326"/>
          </a:xfrm>
        </p:grpSpPr>
        <p:pic>
          <p:nvPicPr>
            <p:cNvPr id="30" name="Picture 29" descr="Smart Phone">
              <a:extLst>
                <a:ext uri="{FF2B5EF4-FFF2-40B4-BE49-F238E27FC236}">
                  <a16:creationId xmlns:a16="http://schemas.microsoft.com/office/drawing/2014/main" id="{1BE72E64-7608-475D-9733-173FD8DE2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49090" y="962018"/>
              <a:ext cx="511968" cy="51196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747AD4-9260-486B-A7F0-15EFC096C295}"/>
                </a:ext>
              </a:extLst>
            </p:cNvPr>
            <p:cNvSpPr txBox="1"/>
            <p:nvPr/>
          </p:nvSpPr>
          <p:spPr>
            <a:xfrm>
              <a:off x="1321592" y="1534569"/>
              <a:ext cx="23669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Android Device</a:t>
              </a:r>
              <a:r>
                <a:rPr lang="en-US" sz="1600" dirty="0">
                  <a:latin typeface="Patua One" panose="02000000000000000000" pitchFamily="2" charset="0"/>
                </a:rPr>
                <a:t>: Test Android app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077EBD9-F626-41FC-9596-C6EAAB68C210}"/>
              </a:ext>
            </a:extLst>
          </p:cNvPr>
          <p:cNvSpPr txBox="1"/>
          <p:nvPr/>
        </p:nvSpPr>
        <p:spPr>
          <a:xfrm>
            <a:off x="4682728" y="298606"/>
            <a:ext cx="28265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47820"/>
                </a:solidFill>
                <a:latin typeface="Patua One" panose="02000000000000000000" pitchFamily="2" charset="0"/>
              </a:rPr>
              <a:t>Hardware</a:t>
            </a:r>
            <a:endParaRPr lang="en-AU" sz="36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pic>
        <p:nvPicPr>
          <p:cNvPr id="24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588E028C-A8D7-4ADE-812D-A1C66F18C16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 rot="16200000">
            <a:off x="-1016326" y="-1855078"/>
            <a:ext cx="4378920" cy="3346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200EEA46-71E3-40A8-8997-ADF91D92D34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90762"/>
            <a:extLst/>
          </a:blip>
          <a:stretch>
            <a:fillRect/>
          </a:stretch>
        </p:blipFill>
        <p:spPr>
          <a:xfrm flipH="1">
            <a:off x="10002540" y="4097949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2669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IV  </a:t>
            </a:r>
            <a:r>
              <a:rPr lang="en-US" altLang="zh-CN" b="1" dirty="0">
                <a:solidFill>
                  <a:srgbClr val="F47820"/>
                </a:solidFill>
                <a:latin typeface="Patua One" panose="02000000000000000000" pitchFamily="2" charset="0"/>
              </a:rPr>
              <a:t>Risk Analysis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07727B06-1D3C-428E-9419-89B23A61E2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886196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6DC8756A-2D33-4D48-9EC4-44E7BC58C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6E4113A6-B941-4748-89EB-00B10B3AD1F2}"/>
              </a:ext>
            </a:extLst>
          </p:cNvPr>
          <p:cNvGrpSpPr/>
          <p:nvPr/>
        </p:nvGrpSpPr>
        <p:grpSpPr>
          <a:xfrm>
            <a:off x="345344" y="1128508"/>
            <a:ext cx="11501311" cy="4600984"/>
            <a:chOff x="469779" y="511728"/>
            <a:chExt cx="11501311" cy="460098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72DC0CB-6463-4ED8-A157-FA8B20BDB42B}"/>
                </a:ext>
              </a:extLst>
            </p:cNvPr>
            <p:cNvSpPr txBox="1"/>
            <p:nvPr/>
          </p:nvSpPr>
          <p:spPr>
            <a:xfrm>
              <a:off x="469784" y="511728"/>
              <a:ext cx="32297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Version Control Discrepancies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0FEE1B-4AC6-4303-9798-CE75F943D643}"/>
                </a:ext>
              </a:extLst>
            </p:cNvPr>
            <p:cNvSpPr txBox="1"/>
            <p:nvPr/>
          </p:nvSpPr>
          <p:spPr>
            <a:xfrm>
              <a:off x="469784" y="1117133"/>
              <a:ext cx="298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Competitors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516B9A1-0C4B-4DCE-9C06-DD31ABA956AA}"/>
                </a:ext>
              </a:extLst>
            </p:cNvPr>
            <p:cNvSpPr txBox="1"/>
            <p:nvPr/>
          </p:nvSpPr>
          <p:spPr>
            <a:xfrm>
              <a:off x="469784" y="1722538"/>
              <a:ext cx="298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New Team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16E3B4-0117-4BF8-96E0-459CDF1D5C65}"/>
                </a:ext>
              </a:extLst>
            </p:cNvPr>
            <p:cNvSpPr txBox="1"/>
            <p:nvPr/>
          </p:nvSpPr>
          <p:spPr>
            <a:xfrm>
              <a:off x="469781" y="2326642"/>
              <a:ext cx="298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Language Barrier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7224228-B398-43B6-AA4E-449F45732141}"/>
                </a:ext>
              </a:extLst>
            </p:cNvPr>
            <p:cNvSpPr txBox="1"/>
            <p:nvPr/>
          </p:nvSpPr>
          <p:spPr>
            <a:xfrm>
              <a:off x="469780" y="2931431"/>
              <a:ext cx="298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New Environment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9452F6-A00F-4C05-921E-087B3DCB74DC}"/>
                </a:ext>
              </a:extLst>
            </p:cNvPr>
            <p:cNvSpPr txBox="1"/>
            <p:nvPr/>
          </p:nvSpPr>
          <p:spPr>
            <a:xfrm>
              <a:off x="469779" y="3535535"/>
              <a:ext cx="298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New Technology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DBFE124-C825-4FF2-8B2E-C36DF9E1C28A}"/>
                </a:ext>
              </a:extLst>
            </p:cNvPr>
            <p:cNvSpPr txBox="1"/>
            <p:nvPr/>
          </p:nvSpPr>
          <p:spPr>
            <a:xfrm>
              <a:off x="469779" y="4139639"/>
              <a:ext cx="298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Time Constraint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3744865-6339-494E-90FC-5617AF53B6E2}"/>
                </a:ext>
              </a:extLst>
            </p:cNvPr>
            <p:cNvSpPr txBox="1"/>
            <p:nvPr/>
          </p:nvSpPr>
          <p:spPr>
            <a:xfrm>
              <a:off x="469779" y="4743380"/>
              <a:ext cx="29864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Component Linking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0D98B3D-2267-4538-A56A-C10AF9363C90}"/>
                </a:ext>
              </a:extLst>
            </p:cNvPr>
            <p:cNvSpPr txBox="1"/>
            <p:nvPr/>
          </p:nvSpPr>
          <p:spPr>
            <a:xfrm>
              <a:off x="4056772" y="1722538"/>
              <a:ext cx="10695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Patua One" panose="02000000000000000000" pitchFamily="2" charset="0"/>
                </a:rPr>
                <a:t>Low</a:t>
              </a:r>
              <a:endParaRPr lang="en-AU" dirty="0">
                <a:solidFill>
                  <a:schemeClr val="accent6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FC63FA-A198-4FA1-AA9F-13026EE5D055}"/>
                </a:ext>
              </a:extLst>
            </p:cNvPr>
            <p:cNvSpPr txBox="1"/>
            <p:nvPr/>
          </p:nvSpPr>
          <p:spPr>
            <a:xfrm>
              <a:off x="4056774" y="511728"/>
              <a:ext cx="1069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47820"/>
                  </a:solidFill>
                  <a:latin typeface="Patua One" panose="02000000000000000000" pitchFamily="2" charset="0"/>
                </a:rPr>
                <a:t>Medium</a:t>
              </a:r>
              <a:endParaRPr lang="en-AU" dirty="0">
                <a:solidFill>
                  <a:srgbClr val="F47820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7C41C5-D99A-4FEB-A540-C05A3D444DC1}"/>
                </a:ext>
              </a:extLst>
            </p:cNvPr>
            <p:cNvSpPr txBox="1"/>
            <p:nvPr/>
          </p:nvSpPr>
          <p:spPr>
            <a:xfrm>
              <a:off x="4056771" y="4132661"/>
              <a:ext cx="1069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Patua One" panose="02000000000000000000" pitchFamily="2" charset="0"/>
                </a:rPr>
                <a:t>High</a:t>
              </a:r>
              <a:endParaRPr lang="en-AU" dirty="0">
                <a:solidFill>
                  <a:srgbClr val="FF0000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AA09F19-FC53-4EED-953B-52D327FF1E71}"/>
                </a:ext>
              </a:extLst>
            </p:cNvPr>
            <p:cNvSpPr txBox="1"/>
            <p:nvPr/>
          </p:nvSpPr>
          <p:spPr>
            <a:xfrm>
              <a:off x="4056773" y="1117133"/>
              <a:ext cx="1069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47820"/>
                  </a:solidFill>
                  <a:latin typeface="Patua One" panose="02000000000000000000" pitchFamily="2" charset="0"/>
                </a:rPr>
                <a:t>Medium</a:t>
              </a:r>
              <a:endParaRPr lang="en-AU" dirty="0">
                <a:solidFill>
                  <a:srgbClr val="F47820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C8357B-CAA2-458F-8021-BAFA5DD12BFB}"/>
                </a:ext>
              </a:extLst>
            </p:cNvPr>
            <p:cNvSpPr txBox="1"/>
            <p:nvPr/>
          </p:nvSpPr>
          <p:spPr>
            <a:xfrm>
              <a:off x="4056772" y="2323677"/>
              <a:ext cx="1069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Patua One" panose="02000000000000000000" pitchFamily="2" charset="0"/>
                </a:rPr>
                <a:t>Low</a:t>
              </a:r>
              <a:endParaRPr lang="en-AU" dirty="0">
                <a:solidFill>
                  <a:schemeClr val="accent6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2F37DFB-0EF0-49F6-B2B3-CF5D189EB9C1}"/>
                </a:ext>
              </a:extLst>
            </p:cNvPr>
            <p:cNvSpPr txBox="1"/>
            <p:nvPr/>
          </p:nvSpPr>
          <p:spPr>
            <a:xfrm>
              <a:off x="4056772" y="2924816"/>
              <a:ext cx="1069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47820"/>
                  </a:solidFill>
                  <a:latin typeface="Patua One" panose="02000000000000000000" pitchFamily="2" charset="0"/>
                </a:rPr>
                <a:t>Medium</a:t>
              </a:r>
              <a:endParaRPr lang="en-AU" dirty="0">
                <a:solidFill>
                  <a:srgbClr val="F47820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F4C9506-AA09-49EA-8925-91E914973EBC}"/>
                </a:ext>
              </a:extLst>
            </p:cNvPr>
            <p:cNvSpPr txBox="1"/>
            <p:nvPr/>
          </p:nvSpPr>
          <p:spPr>
            <a:xfrm>
              <a:off x="4056771" y="3535535"/>
              <a:ext cx="106959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47820"/>
                  </a:solidFill>
                  <a:latin typeface="Patua One" panose="02000000000000000000" pitchFamily="2" charset="0"/>
                </a:rPr>
                <a:t>Medium</a:t>
              </a:r>
              <a:endParaRPr lang="en-AU" dirty="0">
                <a:solidFill>
                  <a:srgbClr val="F47820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462E54E-800A-4704-B9B3-95E2FD0AAC32}"/>
                </a:ext>
              </a:extLst>
            </p:cNvPr>
            <p:cNvSpPr txBox="1"/>
            <p:nvPr/>
          </p:nvSpPr>
          <p:spPr>
            <a:xfrm>
              <a:off x="4056771" y="4729787"/>
              <a:ext cx="1069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/>
                  </a:solidFill>
                  <a:latin typeface="Patua One" panose="02000000000000000000" pitchFamily="2" charset="0"/>
                </a:rPr>
                <a:t>Low</a:t>
              </a:r>
              <a:endParaRPr lang="en-AU" dirty="0">
                <a:solidFill>
                  <a:schemeClr val="accent6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4467BE-118F-4789-92A8-0D921068879D}"/>
                </a:ext>
              </a:extLst>
            </p:cNvPr>
            <p:cNvSpPr txBox="1"/>
            <p:nvPr/>
          </p:nvSpPr>
          <p:spPr>
            <a:xfrm>
              <a:off x="5494788" y="511728"/>
              <a:ext cx="64763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Use GitHub to enforce version control.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457A7ED-2150-4B77-B7CD-DA099429B0D3}"/>
                </a:ext>
              </a:extLst>
            </p:cNvPr>
            <p:cNvSpPr txBox="1"/>
            <p:nvPr/>
          </p:nvSpPr>
          <p:spPr>
            <a:xfrm>
              <a:off x="5494787" y="1117133"/>
              <a:ext cx="6476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Implement unique features at a faster rate.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DE95BC-4925-44F6-9BC0-51301070AFE8}"/>
                </a:ext>
              </a:extLst>
            </p:cNvPr>
            <p:cNvSpPr txBox="1"/>
            <p:nvPr/>
          </p:nvSpPr>
          <p:spPr>
            <a:xfrm>
              <a:off x="5494787" y="1722538"/>
              <a:ext cx="6476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Spend time getting to know team’s strengths and weaknesses.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C556FA-C7F7-4791-9528-2697D7D83241}"/>
                </a:ext>
              </a:extLst>
            </p:cNvPr>
            <p:cNvSpPr txBox="1"/>
            <p:nvPr/>
          </p:nvSpPr>
          <p:spPr>
            <a:xfrm>
              <a:off x="5494787" y="2326642"/>
              <a:ext cx="6476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Slow and clear communication over a variety of mediums.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F4DE412-74EA-4B28-9631-1015EE8F6BFD}"/>
                </a:ext>
              </a:extLst>
            </p:cNvPr>
            <p:cNvSpPr txBox="1"/>
            <p:nvPr/>
          </p:nvSpPr>
          <p:spPr>
            <a:xfrm>
              <a:off x="5494786" y="2931431"/>
              <a:ext cx="6476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Research facilities and attempt to fix issues.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423ECAD-9D5D-442E-AF4D-67148F24124E}"/>
                </a:ext>
              </a:extLst>
            </p:cNvPr>
            <p:cNvSpPr txBox="1"/>
            <p:nvPr/>
          </p:nvSpPr>
          <p:spPr>
            <a:xfrm>
              <a:off x="5494785" y="3535535"/>
              <a:ext cx="6476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Research and confer with knowledgeable team members.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3F114A9-F660-4246-91E1-67B3BAA8847C}"/>
                </a:ext>
              </a:extLst>
            </p:cNvPr>
            <p:cNvSpPr txBox="1"/>
            <p:nvPr/>
          </p:nvSpPr>
          <p:spPr>
            <a:xfrm>
              <a:off x="5494784" y="4139639"/>
              <a:ext cx="6476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Ensure a high level of organization, create realistic goals.</a:t>
              </a:r>
              <a:endParaRPr lang="en-AU" dirty="0">
                <a:latin typeface="Patua One" panose="02000000000000000000" pitchFamily="2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7D8B6DF9-E535-4B0B-B92A-7CECB0991D1F}"/>
                </a:ext>
              </a:extLst>
            </p:cNvPr>
            <p:cNvSpPr txBox="1"/>
            <p:nvPr/>
          </p:nvSpPr>
          <p:spPr>
            <a:xfrm>
              <a:off x="5494783" y="4743380"/>
              <a:ext cx="6476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tua One" panose="02000000000000000000" pitchFamily="2" charset="0"/>
                </a:rPr>
                <a:t>Ensure clear communication during development.</a:t>
              </a:r>
              <a:endParaRPr lang="en-AU" dirty="0">
                <a:latin typeface="Patua One" panose="02000000000000000000" pitchFamily="2" charset="0"/>
              </a:endParaRP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34C7AD8F-EC65-40BF-A38B-028E3A1C066D}"/>
              </a:ext>
            </a:extLst>
          </p:cNvPr>
          <p:cNvSpPr txBox="1"/>
          <p:nvPr/>
        </p:nvSpPr>
        <p:spPr>
          <a:xfrm>
            <a:off x="525007" y="638555"/>
            <a:ext cx="2627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Risk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CB061E-8197-4E05-8413-379D970A185B}"/>
              </a:ext>
            </a:extLst>
          </p:cNvPr>
          <p:cNvSpPr txBox="1"/>
          <p:nvPr/>
        </p:nvSpPr>
        <p:spPr>
          <a:xfrm>
            <a:off x="3154254" y="638553"/>
            <a:ext cx="2627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Severity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5036F64-0715-452A-B31D-93157BED8BB5}"/>
              </a:ext>
            </a:extLst>
          </p:cNvPr>
          <p:cNvSpPr txBox="1"/>
          <p:nvPr/>
        </p:nvSpPr>
        <p:spPr>
          <a:xfrm>
            <a:off x="7294922" y="638553"/>
            <a:ext cx="2627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Response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8729FA0-F6AA-46F5-B80B-B64C072F1B53}"/>
              </a:ext>
            </a:extLst>
          </p:cNvPr>
          <p:cNvSpPr txBox="1"/>
          <p:nvPr/>
        </p:nvSpPr>
        <p:spPr>
          <a:xfrm>
            <a:off x="4177714" y="104393"/>
            <a:ext cx="3624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rgbClr val="F47820"/>
                </a:solidFill>
                <a:latin typeface="Patua One" panose="02000000000000000000" pitchFamily="2" charset="0"/>
              </a:rPr>
              <a:t>Risk Analysis</a:t>
            </a:r>
            <a:endParaRPr lang="en-AU" sz="28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9344371-AEC2-4C6E-80A9-C0131A2F3D0F}"/>
              </a:ext>
            </a:extLst>
          </p:cNvPr>
          <p:cNvCxnSpPr>
            <a:cxnSpLocks/>
          </p:cNvCxnSpPr>
          <p:nvPr/>
        </p:nvCxnSpPr>
        <p:spPr>
          <a:xfrm>
            <a:off x="369401" y="1093089"/>
            <a:ext cx="11477250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B5A94A76-CCBC-4D7A-9169-51D8F95BF194}"/>
              </a:ext>
            </a:extLst>
          </p:cNvPr>
          <p:cNvCxnSpPr>
            <a:cxnSpLocks/>
          </p:cNvCxnSpPr>
          <p:nvPr/>
        </p:nvCxnSpPr>
        <p:spPr>
          <a:xfrm flipV="1">
            <a:off x="3568121" y="1114363"/>
            <a:ext cx="0" cy="4629273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B96B9BF-DEF1-430D-928F-6829D47FD0CC}"/>
              </a:ext>
            </a:extLst>
          </p:cNvPr>
          <p:cNvCxnSpPr>
            <a:cxnSpLocks/>
          </p:cNvCxnSpPr>
          <p:nvPr/>
        </p:nvCxnSpPr>
        <p:spPr>
          <a:xfrm flipV="1">
            <a:off x="5366152" y="1100219"/>
            <a:ext cx="0" cy="4629273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869782E-2084-4037-B83A-E4080DC52F32}"/>
              </a:ext>
            </a:extLst>
          </p:cNvPr>
          <p:cNvCxnSpPr>
            <a:cxnSpLocks/>
          </p:cNvCxnSpPr>
          <p:nvPr/>
        </p:nvCxnSpPr>
        <p:spPr>
          <a:xfrm>
            <a:off x="369401" y="5743636"/>
            <a:ext cx="11477250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89F9124F-53B8-47C3-86C1-F17106ECEFA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846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988" y="5926248"/>
            <a:ext cx="1627679" cy="162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31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V  </a:t>
            </a:r>
            <a:r>
              <a:rPr lang="en-US" altLang="zh-CN" b="1" dirty="0">
                <a:solidFill>
                  <a:srgbClr val="F47820"/>
                </a:solidFill>
                <a:latin typeface="Patua One" panose="02000000000000000000" pitchFamily="2" charset="0"/>
              </a:rPr>
              <a:t>Team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07727B06-1D3C-428E-9419-89B23A61E2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500156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11A317A0-F74C-42D5-9117-7D8751A752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990" y="3811983"/>
            <a:ext cx="1314391" cy="1314391"/>
          </a:xfrm>
          <a:prstGeom prst="ellipse">
            <a:avLst/>
          </a:prstGeom>
        </p:spPr>
      </p:pic>
      <p:pic>
        <p:nvPicPr>
          <p:cNvPr id="5" name="Picture 4" descr="A person wearing a suit and tie smiling at the camera&#10;&#10;Description generated with very high confidence">
            <a:extLst>
              <a:ext uri="{FF2B5EF4-FFF2-40B4-BE49-F238E27FC236}">
                <a16:creationId xmlns:a16="http://schemas.microsoft.com/office/drawing/2014/main" id="{C0A6BA5E-957D-49C9-8192-25DC474F5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8804" y="1077170"/>
            <a:ext cx="1314391" cy="1314391"/>
          </a:xfrm>
          <a:prstGeom prst="ellipse">
            <a:avLst/>
          </a:prstGeom>
        </p:spPr>
      </p:pic>
      <p:pic>
        <p:nvPicPr>
          <p:cNvPr id="7" name="Picture 6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FC01DE08-60AA-4B78-854E-9261DBAEFC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6230" y="1077170"/>
            <a:ext cx="1314899" cy="1314391"/>
          </a:xfrm>
          <a:prstGeom prst="ellipse">
            <a:avLst/>
          </a:prstGeom>
        </p:spPr>
      </p:pic>
      <p:pic>
        <p:nvPicPr>
          <p:cNvPr id="9" name="Picture 8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FB90AC34-D8DB-4A5A-B6CB-981F7A555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70" y="3809299"/>
            <a:ext cx="1314391" cy="1314391"/>
          </a:xfrm>
          <a:prstGeom prst="ellipse">
            <a:avLst/>
          </a:prstGeom>
        </p:spPr>
      </p:pic>
      <p:pic>
        <p:nvPicPr>
          <p:cNvPr id="11" name="Picture 10" descr="A person wearing a hat&#10;&#10;Description generated with very high confidence">
            <a:extLst>
              <a:ext uri="{FF2B5EF4-FFF2-40B4-BE49-F238E27FC236}">
                <a16:creationId xmlns:a16="http://schemas.microsoft.com/office/drawing/2014/main" id="{422E3A1C-FAC0-4EEE-AE73-48B9D4F432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130" y="3809299"/>
            <a:ext cx="1313065" cy="1314282"/>
          </a:xfrm>
          <a:prstGeom prst="ellipse">
            <a:avLst/>
          </a:prstGeom>
        </p:spPr>
      </p:pic>
      <p:pic>
        <p:nvPicPr>
          <p:cNvPr id="13" name="Picture 12" descr="A person posing for the camera&#10;&#10;Description generated with very high confidence">
            <a:extLst>
              <a:ext uri="{FF2B5EF4-FFF2-40B4-BE49-F238E27FC236}">
                <a16:creationId xmlns:a16="http://schemas.microsoft.com/office/drawing/2014/main" id="{AD032B34-B28B-4BDC-8181-5D729F1CD4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871" y="1077170"/>
            <a:ext cx="1314391" cy="1314391"/>
          </a:xfrm>
          <a:prstGeom prst="ellipse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F6B13D9-2198-4606-86DC-A45E98D798F2}"/>
              </a:ext>
            </a:extLst>
          </p:cNvPr>
          <p:cNvSpPr txBox="1"/>
          <p:nvPr/>
        </p:nvSpPr>
        <p:spPr>
          <a:xfrm>
            <a:off x="1427467" y="2391561"/>
            <a:ext cx="2441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F47820"/>
                </a:solidFill>
                <a:latin typeface="Patua One" panose="02000000000000000000" pitchFamily="2" charset="0"/>
              </a:rPr>
              <a:t>Léa</a:t>
            </a:r>
            <a:endParaRPr lang="en-US" sz="2400" dirty="0">
              <a:solidFill>
                <a:srgbClr val="F47820"/>
              </a:solidFill>
              <a:latin typeface="Patua One" panose="02000000000000000000" pitchFamily="2" charset="0"/>
            </a:endParaRPr>
          </a:p>
          <a:p>
            <a:pPr algn="ctr"/>
            <a:r>
              <a:rPr lang="en-US" sz="2400" dirty="0">
                <a:latin typeface="Patua One" panose="02000000000000000000" pitchFamily="2" charset="0"/>
              </a:rPr>
              <a:t>UI / UX</a:t>
            </a:r>
            <a:endParaRPr lang="en-AU" sz="2400" dirty="0">
              <a:latin typeface="Patua One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1104854-47A7-496E-8D52-9CBDA92C1955}"/>
              </a:ext>
            </a:extLst>
          </p:cNvPr>
          <p:cNvSpPr txBox="1"/>
          <p:nvPr/>
        </p:nvSpPr>
        <p:spPr>
          <a:xfrm>
            <a:off x="4875401" y="2391561"/>
            <a:ext cx="2441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Ed</a:t>
            </a:r>
          </a:p>
          <a:p>
            <a:pPr algn="ctr"/>
            <a:r>
              <a:rPr lang="en-US" sz="2400" dirty="0">
                <a:latin typeface="Patua One" panose="02000000000000000000" pitchFamily="2" charset="0"/>
              </a:rPr>
              <a:t>Backend</a:t>
            </a:r>
            <a:endParaRPr lang="en-AU" sz="2400" dirty="0">
              <a:latin typeface="Patua One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AD65B5C-E9AD-45ED-960D-0E053345CA15}"/>
              </a:ext>
            </a:extLst>
          </p:cNvPr>
          <p:cNvSpPr txBox="1"/>
          <p:nvPr/>
        </p:nvSpPr>
        <p:spPr>
          <a:xfrm>
            <a:off x="8325179" y="2391560"/>
            <a:ext cx="2441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Henry</a:t>
            </a:r>
          </a:p>
          <a:p>
            <a:pPr algn="ctr"/>
            <a:r>
              <a:rPr lang="en-US" sz="2400" dirty="0">
                <a:latin typeface="Patua One" panose="02000000000000000000" pitchFamily="2" charset="0"/>
              </a:rPr>
              <a:t>Frontend</a:t>
            </a:r>
            <a:endParaRPr lang="en-AU" sz="2400" dirty="0">
              <a:latin typeface="Patua One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FB4B5F9-13B3-4B9B-856D-9507C3FA63EF}"/>
              </a:ext>
            </a:extLst>
          </p:cNvPr>
          <p:cNvSpPr txBox="1"/>
          <p:nvPr/>
        </p:nvSpPr>
        <p:spPr>
          <a:xfrm>
            <a:off x="1427467" y="5123581"/>
            <a:ext cx="2441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Ada</a:t>
            </a:r>
          </a:p>
          <a:p>
            <a:pPr algn="ctr"/>
            <a:r>
              <a:rPr lang="en-US" sz="2400" dirty="0">
                <a:latin typeface="Patua One" panose="02000000000000000000" pitchFamily="2" charset="0"/>
              </a:rPr>
              <a:t>Backend</a:t>
            </a:r>
            <a:endParaRPr lang="en-AU" sz="2400" dirty="0">
              <a:latin typeface="Patua One" panose="020000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884B3F-C7F0-43B2-8816-76F640144772}"/>
              </a:ext>
            </a:extLst>
          </p:cNvPr>
          <p:cNvSpPr txBox="1"/>
          <p:nvPr/>
        </p:nvSpPr>
        <p:spPr>
          <a:xfrm>
            <a:off x="4875401" y="5123580"/>
            <a:ext cx="2441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Jason</a:t>
            </a:r>
          </a:p>
          <a:p>
            <a:pPr algn="ctr"/>
            <a:r>
              <a:rPr lang="en-US" sz="2400" dirty="0">
                <a:latin typeface="Patua One" panose="02000000000000000000" pitchFamily="2" charset="0"/>
              </a:rPr>
              <a:t>Frontend</a:t>
            </a:r>
            <a:endParaRPr lang="en-AU" sz="2400" dirty="0">
              <a:latin typeface="Patua One" panose="020000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611B465-2DDB-48CB-979F-B594C9418771}"/>
              </a:ext>
            </a:extLst>
          </p:cNvPr>
          <p:cNvSpPr txBox="1"/>
          <p:nvPr/>
        </p:nvSpPr>
        <p:spPr>
          <a:xfrm>
            <a:off x="8323337" y="5123579"/>
            <a:ext cx="24411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Erik</a:t>
            </a:r>
          </a:p>
          <a:p>
            <a:pPr algn="ctr"/>
            <a:r>
              <a:rPr lang="en-US" sz="2400" dirty="0">
                <a:latin typeface="Patua One" panose="02000000000000000000" pitchFamily="2" charset="0"/>
              </a:rPr>
              <a:t>Frontend</a:t>
            </a:r>
            <a:endParaRPr lang="en-AU" sz="2400" dirty="0">
              <a:latin typeface="Patua One" panose="02000000000000000000" pitchFamily="2" charset="0"/>
            </a:endParaRPr>
          </a:p>
        </p:txBody>
      </p:sp>
      <p:pic>
        <p:nvPicPr>
          <p:cNvPr id="20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BB4991D4-56E2-4BC5-B99B-35EDF522BB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9141865" y="-1071258"/>
            <a:ext cx="4378920" cy="3346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88AD4112-17B2-4BEA-86ED-2D581079E9BD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90762"/>
            <a:extLst/>
          </a:blip>
          <a:stretch>
            <a:fillRect/>
          </a:stretch>
        </p:blipFill>
        <p:spPr>
          <a:xfrm>
            <a:off x="-2111607" y="1734365"/>
            <a:ext cx="4378920" cy="43789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F3AF00A-449C-4D29-874C-C4FA1E8894B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colorTemperature colorTemp="5846"/>
                    </a14:imgEffect>
                    <a14:imgEffect>
                      <a14:saturation sat="12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9836" y="-550509"/>
            <a:ext cx="1627679" cy="1627679"/>
          </a:xfrm>
          <a:prstGeom prst="rect">
            <a:avLst/>
          </a:prstGeom>
        </p:spPr>
      </p:pic>
      <p:pic>
        <p:nvPicPr>
          <p:cNvPr id="23" name="Picture 22" descr="A close up of a logo&#10;&#10;Description generated with high confidence">
            <a:extLst>
              <a:ext uri="{FF2B5EF4-FFF2-40B4-BE49-F238E27FC236}">
                <a16:creationId xmlns:a16="http://schemas.microsoft.com/office/drawing/2014/main" id="{CD407C57-DCB0-4D26-945F-0D3E9AFC81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61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VI  </a:t>
            </a:r>
            <a:r>
              <a:rPr lang="en-US" altLang="zh-CN" b="1" dirty="0">
                <a:solidFill>
                  <a:srgbClr val="F47820"/>
                </a:solidFill>
                <a:latin typeface="Patua One" panose="02000000000000000000" pitchFamily="2" charset="0"/>
              </a:rPr>
              <a:t>Core Functionality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07727B06-1D3C-428E-9419-89B23A61E2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132530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B6D5B-7686-4F61-9860-292F77A9A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47820"/>
                </a:solidFill>
                <a:latin typeface="Patua One" panose="02000000000000000000" pitchFamily="2" charset="0"/>
              </a:rPr>
              <a:t>Database ER Diagram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CAE349B-4330-45C0-800A-4A3D2957C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201" y="1825625"/>
            <a:ext cx="4109597" cy="4351338"/>
          </a:xfrm>
          <a:prstGeom prst="rect">
            <a:avLst/>
          </a:prstGeom>
        </p:spPr>
      </p:pic>
      <p:pic>
        <p:nvPicPr>
          <p:cNvPr id="6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32502746-F5AE-421B-A6EF-39AF5D246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flipH="1">
            <a:off x="-2327375" y="-645262"/>
            <a:ext cx="4378920" cy="3346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EC453B4F-C69E-4CBA-B8F7-478E777391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716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579A9-9151-45C5-A408-4B0435D1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F47820"/>
                </a:solidFill>
                <a:latin typeface="Patua One" panose="02000000000000000000" pitchFamily="2" charset="0"/>
              </a:rPr>
              <a:t>HeatMap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CD76-EF55-4AF7-A062-23FCFA606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Patua One" panose="02000000000000000000" pitchFamily="2" charset="0"/>
              </a:rPr>
              <a:t>Takes statistics on activity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popularity</a:t>
            </a:r>
            <a:r>
              <a:rPr lang="en-US" sz="2600" dirty="0">
                <a:latin typeface="Patua One" panose="02000000000000000000" pitchFamily="2" charset="0"/>
              </a:rPr>
              <a:t> and displays them in an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interactive</a:t>
            </a:r>
            <a:r>
              <a:rPr lang="en-US" sz="2600" dirty="0">
                <a:latin typeface="Patua One" panose="02000000000000000000" pitchFamily="2" charset="0"/>
              </a:rPr>
              <a:t>,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visual</a:t>
            </a:r>
            <a:r>
              <a:rPr lang="en-US" sz="2600" dirty="0">
                <a:latin typeface="Patua One" panose="02000000000000000000" pitchFamily="2" charset="0"/>
              </a:rPr>
              <a:t> way.</a:t>
            </a:r>
          </a:p>
          <a:p>
            <a:pPr marL="0" indent="0">
              <a:buNone/>
            </a:pPr>
            <a:endParaRPr lang="en-US" sz="2600" dirty="0">
              <a:latin typeface="Patua One" panose="02000000000000000000" pitchFamily="2" charset="0"/>
            </a:endParaRP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Used to make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decisions</a:t>
            </a:r>
            <a:r>
              <a:rPr lang="en-US" sz="2600" dirty="0">
                <a:latin typeface="Patua One" panose="02000000000000000000" pitchFamily="2" charset="0"/>
              </a:rPr>
              <a:t> about activities for </a:t>
            </a:r>
            <a:r>
              <a:rPr lang="en-US" sz="2600" dirty="0" err="1">
                <a:solidFill>
                  <a:srgbClr val="F47820"/>
                </a:solidFill>
                <a:latin typeface="Patua One" panose="02000000000000000000" pitchFamily="2" charset="0"/>
              </a:rPr>
              <a:t>optimised</a:t>
            </a:r>
            <a:r>
              <a:rPr lang="en-US" sz="2600" dirty="0">
                <a:latin typeface="Patua One" panose="02000000000000000000" pitchFamily="2" charset="0"/>
              </a:rPr>
              <a:t> timetables</a:t>
            </a:r>
            <a:endParaRPr lang="en-US" sz="2600" dirty="0">
              <a:solidFill>
                <a:srgbClr val="F47820"/>
              </a:solidFill>
              <a:latin typeface="Patua One" panose="02000000000000000000" pitchFamily="2" charset="0"/>
            </a:endParaRP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Make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instantaneous</a:t>
            </a:r>
            <a:r>
              <a:rPr lang="en-US" sz="2600" dirty="0">
                <a:latin typeface="Patua One" panose="02000000000000000000" pitchFamily="2" charset="0"/>
              </a:rPr>
              <a:t> decisions based on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live</a:t>
            </a:r>
            <a:r>
              <a:rPr lang="en-US" sz="2600" dirty="0">
                <a:latin typeface="Patua One" panose="02000000000000000000" pitchFamily="2" charset="0"/>
              </a:rPr>
              <a:t> information</a:t>
            </a:r>
          </a:p>
        </p:txBody>
      </p:sp>
      <p:pic>
        <p:nvPicPr>
          <p:cNvPr id="5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A7D5EA1A-49F5-4248-93FE-6F31642FB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2327375" y="-645262"/>
            <a:ext cx="4378920" cy="3346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10AA4039-D57A-4ECA-BE20-8A17D53E88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pic>
        <p:nvPicPr>
          <p:cNvPr id="6" name="Graphic 5" descr="Bonfire">
            <a:extLst>
              <a:ext uri="{FF2B5EF4-FFF2-40B4-BE49-F238E27FC236}">
                <a16:creationId xmlns:a16="http://schemas.microsoft.com/office/drawing/2014/main" id="{21B34D10-2D2B-44CB-8EB2-BF231A8947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6121" y="4549284"/>
            <a:ext cx="1627679" cy="162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2857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579A9-9151-45C5-A408-4B0435D1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>
                <a:solidFill>
                  <a:srgbClr val="F47820"/>
                </a:solidFill>
                <a:latin typeface="Patua One" panose="02000000000000000000" pitchFamily="2" charset="0"/>
              </a:rPr>
              <a:t>Optimised</a:t>
            </a:r>
            <a:r>
              <a:rPr lang="en-US" dirty="0">
                <a:solidFill>
                  <a:srgbClr val="F47820"/>
                </a:solidFill>
                <a:latin typeface="Patua One" panose="02000000000000000000" pitchFamily="2" charset="0"/>
              </a:rPr>
              <a:t> Journey Planner (OJP)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CD76-EF55-4AF7-A062-23FCFA606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Patua One" panose="02000000000000000000" pitchFamily="2" charset="0"/>
              </a:rPr>
              <a:t>Produces an </a:t>
            </a:r>
            <a:r>
              <a:rPr lang="en-US" sz="2600" dirty="0" err="1">
                <a:solidFill>
                  <a:srgbClr val="F47820"/>
                </a:solidFill>
                <a:latin typeface="Patua One" panose="02000000000000000000" pitchFamily="2" charset="0"/>
              </a:rPr>
              <a:t>optimised</a:t>
            </a:r>
            <a:r>
              <a:rPr lang="en-US" sz="2600" dirty="0">
                <a:latin typeface="Patua One" panose="02000000000000000000" pitchFamily="2" charset="0"/>
              </a:rPr>
              <a:t> timetable of activities around you based on:</a:t>
            </a:r>
          </a:p>
          <a:p>
            <a:pPr marL="0" indent="0">
              <a:buNone/>
            </a:pPr>
            <a:endParaRPr lang="en-US" sz="2600" dirty="0">
              <a:latin typeface="Patua One" panose="02000000000000000000" pitchFamily="2" charset="0"/>
            </a:endParaRP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Personal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interests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Popularity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of attractions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Best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times to visit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Accessibility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requirements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Level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of activity</a:t>
            </a:r>
            <a:endParaRPr lang="en-AU" sz="26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pic>
        <p:nvPicPr>
          <p:cNvPr id="5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A7D5EA1A-49F5-4248-93FE-6F31642FB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2327375" y="-645262"/>
            <a:ext cx="4378920" cy="3346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8052D05C-D583-484F-BC61-47B3E81B05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pic>
        <p:nvPicPr>
          <p:cNvPr id="7" name="Graphic 6" descr="Network">
            <a:extLst>
              <a:ext uri="{FF2B5EF4-FFF2-40B4-BE49-F238E27FC236}">
                <a16:creationId xmlns:a16="http://schemas.microsoft.com/office/drawing/2014/main" id="{AA253FD2-7533-4F41-99E6-2474D726B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6121" y="4549284"/>
            <a:ext cx="1627679" cy="162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0164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579A9-9151-45C5-A408-4B0435D13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rgbClr val="F47820"/>
                </a:solidFill>
                <a:latin typeface="Patua One" panose="02000000000000000000" pitchFamily="2" charset="0"/>
              </a:rPr>
              <a:t>Local to Tourist Matching Service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37CD76-EF55-4AF7-A062-23FCFA606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600" dirty="0">
                <a:latin typeface="Patua One" panose="02000000000000000000" pitchFamily="2" charset="0"/>
              </a:rPr>
              <a:t>Match tourists with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local</a:t>
            </a:r>
            <a:r>
              <a:rPr lang="en-US" sz="2600" dirty="0">
                <a:latin typeface="Patua One" panose="02000000000000000000" pitchFamily="2" charset="0"/>
              </a:rPr>
              <a:t> people at their destination, incorporating factors such as:</a:t>
            </a:r>
          </a:p>
          <a:p>
            <a:pPr marL="0" indent="0">
              <a:buNone/>
            </a:pPr>
            <a:endParaRPr lang="en-US" sz="2600" dirty="0">
              <a:latin typeface="Patua One" panose="02000000000000000000" pitchFamily="2" charset="0"/>
            </a:endParaRP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Location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of Local and Tourist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Current time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First and second language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of Local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Personal interests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of Local and Tourist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Activity level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of Local and Tourist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600" dirty="0">
                <a:latin typeface="Patua One" panose="02000000000000000000" pitchFamily="2" charset="0"/>
              </a:rPr>
              <a:t>Accessibility status </a:t>
            </a:r>
            <a:r>
              <a:rPr lang="en-US" sz="2600" dirty="0">
                <a:solidFill>
                  <a:srgbClr val="F47820"/>
                </a:solidFill>
                <a:latin typeface="Patua One" panose="02000000000000000000" pitchFamily="2" charset="0"/>
              </a:rPr>
              <a:t>of Local and Tourist</a:t>
            </a:r>
          </a:p>
        </p:txBody>
      </p:sp>
      <p:pic>
        <p:nvPicPr>
          <p:cNvPr id="5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A7D5EA1A-49F5-4248-93FE-6F31642FB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-2327375" y="-645262"/>
            <a:ext cx="4378920" cy="3346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8" name="Picture 7" descr="A close up of a logo&#10;&#10;Description generated with high confidence">
            <a:extLst>
              <a:ext uri="{FF2B5EF4-FFF2-40B4-BE49-F238E27FC236}">
                <a16:creationId xmlns:a16="http://schemas.microsoft.com/office/drawing/2014/main" id="{B2AF7C5E-197B-4AA8-B90C-93BB13AE91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pic>
        <p:nvPicPr>
          <p:cNvPr id="9" name="Graphic 8" descr="Handshake">
            <a:extLst>
              <a:ext uri="{FF2B5EF4-FFF2-40B4-BE49-F238E27FC236}">
                <a16:creationId xmlns:a16="http://schemas.microsoft.com/office/drawing/2014/main" id="{9D487C92-CDD3-4467-B99B-FB69EB8AEF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726121" y="4549284"/>
            <a:ext cx="1627679" cy="162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9848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I  </a:t>
            </a:r>
            <a:r>
              <a:rPr lang="en-US" b="1" dirty="0">
                <a:solidFill>
                  <a:srgbClr val="F47820"/>
                </a:solidFill>
                <a:latin typeface="Patua One" panose="02000000000000000000" pitchFamily="2" charset="0"/>
              </a:rPr>
              <a:t>Problem Definition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D8720CC3-28C3-4735-8A3D-A783C589B43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9624488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VII  </a:t>
            </a:r>
            <a:r>
              <a:rPr lang="en-US" altLang="zh-CN" b="1" dirty="0">
                <a:solidFill>
                  <a:srgbClr val="F47820"/>
                </a:solidFill>
                <a:latin typeface="Patua One" panose="02000000000000000000" pitchFamily="2" charset="0"/>
              </a:rPr>
              <a:t>Retrospective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07727B06-1D3C-428E-9419-89B23A61E2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453806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BCFF6-C2D9-4B70-91C1-0BEF96FF7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654339"/>
            <a:ext cx="5181600" cy="55226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47820"/>
                </a:solidFill>
                <a:latin typeface="Patua One" panose="02000000000000000000" pitchFamily="2" charset="0"/>
              </a:rPr>
              <a:t>Problem</a:t>
            </a:r>
            <a:endParaRPr lang="en-US" dirty="0">
              <a:solidFill>
                <a:srgbClr val="F47820"/>
              </a:solidFill>
              <a:latin typeface="Patua One" panose="02000000000000000000" pitchFamily="2" charset="0"/>
            </a:endParaRPr>
          </a:p>
          <a:p>
            <a:pPr marL="457200" indent="-457200">
              <a:buClr>
                <a:srgbClr val="F47820"/>
              </a:buClr>
              <a:buAutoNum type="arabicPeriod"/>
            </a:pPr>
            <a:r>
              <a:rPr lang="en-US" sz="2400" dirty="0">
                <a:latin typeface="Patua One" panose="02000000000000000000" pitchFamily="2" charset="0"/>
              </a:rPr>
              <a:t>Linking Journey Planner to Database – Choosing between NodeJS and AJAX for SQL integration.</a:t>
            </a:r>
          </a:p>
          <a:p>
            <a:pPr marL="457200" indent="-457200">
              <a:buClr>
                <a:srgbClr val="F47820"/>
              </a:buClr>
              <a:buAutoNum type="arabicPeriod"/>
            </a:pPr>
            <a:r>
              <a:rPr lang="en-US" sz="2400" dirty="0">
                <a:latin typeface="Patua One" panose="02000000000000000000" pitchFamily="2" charset="0"/>
              </a:rPr>
              <a:t>Pressing buttons too quickly produced unexpected results due to slow internet</a:t>
            </a:r>
          </a:p>
          <a:p>
            <a:pPr marL="457200" indent="-457200">
              <a:buClr>
                <a:srgbClr val="F47820"/>
              </a:buClr>
              <a:buFont typeface="Arial" panose="020B0604020202020204" pitchFamily="34" charset="0"/>
              <a:buAutoNum type="arabicPeriod"/>
            </a:pPr>
            <a:r>
              <a:rPr lang="en-US" sz="2400" dirty="0">
                <a:latin typeface="Patua One" panose="02000000000000000000" pitchFamily="2" charset="0"/>
              </a:rPr>
              <a:t>JavaScript is a new language for many of us – Problems with multiple functions executing simultaneously rather than sequentially like in other languages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2B709-E60E-4DFE-A212-487005187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654341"/>
            <a:ext cx="5181600" cy="5522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47820"/>
                </a:solidFill>
                <a:latin typeface="Patua One" panose="02000000000000000000" pitchFamily="2" charset="0"/>
              </a:rPr>
              <a:t>Solution</a:t>
            </a:r>
            <a:endParaRPr lang="en-US" dirty="0">
              <a:solidFill>
                <a:srgbClr val="F47820"/>
              </a:solidFill>
              <a:latin typeface="Patua One" panose="02000000000000000000" pitchFamily="2" charset="0"/>
            </a:endParaRPr>
          </a:p>
          <a:p>
            <a:pPr marL="457200" indent="-457200">
              <a:buClr>
                <a:srgbClr val="F47820"/>
              </a:buClr>
              <a:buAutoNum type="arabicPeriod"/>
            </a:pPr>
            <a:r>
              <a:rPr lang="en-US" sz="2400" dirty="0">
                <a:latin typeface="Patua One" panose="02000000000000000000" pitchFamily="2" charset="0"/>
              </a:rPr>
              <a:t>Chose AJAX as it integrated more smoothly with the pre-existing PHP.</a:t>
            </a:r>
          </a:p>
          <a:p>
            <a:pPr marL="457200" indent="-457200">
              <a:buClr>
                <a:srgbClr val="F47820"/>
              </a:buClr>
              <a:buAutoNum type="arabicPeriod"/>
            </a:pPr>
            <a:r>
              <a:rPr lang="en-US" sz="2400" dirty="0">
                <a:latin typeface="Patua One" panose="02000000000000000000" pitchFamily="2" charset="0"/>
              </a:rPr>
              <a:t>No feasible solution to slow internet yet</a:t>
            </a:r>
          </a:p>
          <a:p>
            <a:pPr marL="457200" indent="-457200">
              <a:buClr>
                <a:srgbClr val="F47820"/>
              </a:buClr>
              <a:buAutoNum type="arabicPeriod"/>
            </a:pPr>
            <a:r>
              <a:rPr lang="en-US" sz="2400" dirty="0">
                <a:latin typeface="Patua One" panose="02000000000000000000" pitchFamily="2" charset="0"/>
              </a:rPr>
              <a:t>Limiting number of functions used to force sequential flow.</a:t>
            </a:r>
          </a:p>
          <a:p>
            <a:pPr marL="457200" indent="-457200">
              <a:buClr>
                <a:srgbClr val="F47820"/>
              </a:buClr>
              <a:buAutoNum type="arabicPeriod"/>
            </a:pPr>
            <a:endParaRPr lang="en-US" sz="2400" dirty="0">
              <a:latin typeface="Patua One" panose="02000000000000000000" pitchFamily="2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Patua One" panose="02000000000000000000" pitchFamily="2" charset="0"/>
            </a:endParaRPr>
          </a:p>
          <a:p>
            <a:pPr marL="0" indent="0">
              <a:buNone/>
            </a:pPr>
            <a:endParaRPr lang="en-AU" dirty="0">
              <a:latin typeface="Patua One" panose="02000000000000000000" pitchFamily="2" charset="0"/>
            </a:endParaRPr>
          </a:p>
        </p:txBody>
      </p:sp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3AB9D92D-E5AB-48A5-BEC4-CD2D8D19F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pic>
        <p:nvPicPr>
          <p:cNvPr id="8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F76AB113-6FC4-4DC8-A46D-BB2FE53745A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9550"/>
            <a:extLst/>
          </a:blip>
          <a:stretch>
            <a:fillRect/>
          </a:stretch>
        </p:blipFill>
        <p:spPr>
          <a:xfrm>
            <a:off x="1990460" y="5346905"/>
            <a:ext cx="3448515" cy="34485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37715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9BCFF6-C2D9-4B70-91C1-0BEF96FF70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654339"/>
            <a:ext cx="5181600" cy="552262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47820"/>
                </a:solidFill>
                <a:latin typeface="Patua One" panose="02000000000000000000" pitchFamily="2" charset="0"/>
              </a:rPr>
              <a:t>Keep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Clearly assigned roles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Setting manageable goals</a:t>
            </a:r>
          </a:p>
          <a:p>
            <a:pPr marL="0" indent="0" algn="ctr">
              <a:buNone/>
            </a:pPr>
            <a:r>
              <a:rPr lang="en-US" sz="3600" dirty="0">
                <a:solidFill>
                  <a:srgbClr val="F47820"/>
                </a:solidFill>
                <a:latin typeface="Patua One" panose="02000000000000000000" pitchFamily="2" charset="0"/>
              </a:rPr>
              <a:t>Problem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Merge conflicts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Slow access to development servers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Unfamiliarity with languages and technologies being used</a:t>
            </a:r>
          </a:p>
          <a:p>
            <a:pPr marL="0" indent="0" algn="ctr">
              <a:buNone/>
            </a:pPr>
            <a:endParaRPr lang="en-US" sz="2400" dirty="0">
              <a:solidFill>
                <a:srgbClr val="F47820"/>
              </a:solidFill>
              <a:latin typeface="Patua One" panose="02000000000000000000" pitchFamily="2" charset="0"/>
            </a:endParaRPr>
          </a:p>
          <a:p>
            <a:pPr>
              <a:buFont typeface="Wingdings" panose="05000000000000000000" pitchFamily="2" charset="2"/>
              <a:buChar char="§"/>
            </a:pPr>
            <a:endParaRPr lang="en-US" sz="3200" dirty="0">
              <a:latin typeface="Patua One" panose="02000000000000000000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C2B709-E60E-4DFE-A212-4870051873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654341"/>
            <a:ext cx="5181600" cy="55226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solidFill>
                  <a:srgbClr val="F47820"/>
                </a:solidFill>
                <a:latin typeface="Patua One" panose="02000000000000000000" pitchFamily="2" charset="0"/>
              </a:rPr>
              <a:t>Try</a:t>
            </a:r>
            <a:endParaRPr lang="en-US" dirty="0">
              <a:solidFill>
                <a:srgbClr val="F47820"/>
              </a:solidFill>
              <a:latin typeface="Patua One" panose="02000000000000000000" pitchFamily="2" charset="0"/>
            </a:endParaRP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Breaking down roles further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Using </a:t>
            </a:r>
            <a:r>
              <a:rPr lang="en-US" sz="2400" dirty="0" err="1">
                <a:latin typeface="Patua One" panose="02000000000000000000" pitchFamily="2" charset="0"/>
              </a:rPr>
              <a:t>subgoals</a:t>
            </a:r>
            <a:r>
              <a:rPr lang="en-US" sz="2400" dirty="0">
                <a:latin typeface="Patua One" panose="02000000000000000000" pitchFamily="2" charset="0"/>
              </a:rPr>
              <a:t> to more specifically assign work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Clear communication is key. Found that messaging a group chat when working on a document (so that only one person is working on a document at any time) was efficient for a small group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Creating new servers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sz="2400" dirty="0">
                <a:latin typeface="Patua One" panose="02000000000000000000" pitchFamily="2" charset="0"/>
              </a:rPr>
              <a:t>Working as a team to teach each other and share skills</a:t>
            </a:r>
          </a:p>
          <a:p>
            <a:pPr>
              <a:buClr>
                <a:srgbClr val="F47820"/>
              </a:buClr>
              <a:buFont typeface="Wingdings" panose="05000000000000000000" pitchFamily="2" charset="2"/>
              <a:buChar char="§"/>
            </a:pPr>
            <a:endParaRPr lang="en-US" sz="2400" dirty="0">
              <a:latin typeface="Patua One" panose="02000000000000000000" pitchFamily="2" charset="0"/>
            </a:endParaRPr>
          </a:p>
          <a:p>
            <a:pPr marL="457200" indent="-457200">
              <a:buAutoNum type="arabicPeriod"/>
            </a:pPr>
            <a:endParaRPr lang="en-US" sz="2400" dirty="0">
              <a:latin typeface="Patua One" panose="02000000000000000000" pitchFamily="2" charset="0"/>
            </a:endParaRPr>
          </a:p>
          <a:p>
            <a:pPr marL="0" indent="0">
              <a:buNone/>
            </a:pPr>
            <a:endParaRPr lang="en-AU" dirty="0">
              <a:latin typeface="Patua One" panose="02000000000000000000" pitchFamily="2" charset="0"/>
            </a:endParaRPr>
          </a:p>
        </p:txBody>
      </p:sp>
      <p:pic>
        <p:nvPicPr>
          <p:cNvPr id="6" name="Picture 5" descr="A close up of a logo&#10;&#10;Description generated with high confidence">
            <a:extLst>
              <a:ext uri="{FF2B5EF4-FFF2-40B4-BE49-F238E27FC236}">
                <a16:creationId xmlns:a16="http://schemas.microsoft.com/office/drawing/2014/main" id="{3AB9D92D-E5AB-48A5-BEC4-CD2D8D19F1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pic>
        <p:nvPicPr>
          <p:cNvPr id="8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6B02D25-D860-4E58-A91F-499C8C1C499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69550"/>
            <a:extLst/>
          </a:blip>
          <a:stretch>
            <a:fillRect/>
          </a:stretch>
        </p:blipFill>
        <p:spPr>
          <a:xfrm>
            <a:off x="1990460" y="5346905"/>
            <a:ext cx="3448515" cy="344851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679767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VIII </a:t>
            </a:r>
            <a:r>
              <a:rPr lang="en-US" dirty="0">
                <a:solidFill>
                  <a:srgbClr val="F47820"/>
                </a:solidFill>
                <a:latin typeface="Patua One" panose="02000000000000000000" pitchFamily="2" charset="0"/>
              </a:rPr>
              <a:t>Iteration</a:t>
            </a:r>
            <a:r>
              <a:rPr lang="en-US" altLang="zh-CN" b="1" dirty="0">
                <a:latin typeface="Patua One" panose="02000000000000000000" pitchFamily="2" charset="0"/>
              </a:rPr>
              <a:t> </a:t>
            </a:r>
            <a:endParaRPr lang="en-US" altLang="zh-CN" b="1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07727B06-1D3C-428E-9419-89B23A61E2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152646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21E2AA2D-7352-C643-A020-E5259753948F}"/>
              </a:ext>
            </a:extLst>
          </p:cNvPr>
          <p:cNvSpPr/>
          <p:nvPr/>
        </p:nvSpPr>
        <p:spPr>
          <a:xfrm>
            <a:off x="5457824" y="2589962"/>
            <a:ext cx="5804907" cy="2064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083AE3-6E4C-CE42-8394-5B1FC59F4F59}"/>
              </a:ext>
            </a:extLst>
          </p:cNvPr>
          <p:cNvSpPr/>
          <p:nvPr/>
        </p:nvSpPr>
        <p:spPr>
          <a:xfrm>
            <a:off x="271462" y="2593500"/>
            <a:ext cx="5186363" cy="20290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96F8E7-E743-2542-A4AA-684916AE96E5}"/>
              </a:ext>
            </a:extLst>
          </p:cNvPr>
          <p:cNvSpPr/>
          <p:nvPr/>
        </p:nvSpPr>
        <p:spPr>
          <a:xfrm>
            <a:off x="1164460" y="604446"/>
            <a:ext cx="17748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Patua One" panose="02000000000000000000" pitchFamily="2" charset="0"/>
              </a:rPr>
              <a:t>Iteration 1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415B534-98A1-804B-8DB3-6F78BA95A03D}"/>
              </a:ext>
            </a:extLst>
          </p:cNvPr>
          <p:cNvGrpSpPr/>
          <p:nvPr/>
        </p:nvGrpSpPr>
        <p:grpSpPr>
          <a:xfrm>
            <a:off x="519345" y="4042562"/>
            <a:ext cx="3513182" cy="518443"/>
            <a:chOff x="519345" y="4031411"/>
            <a:chExt cx="3513182" cy="518443"/>
          </a:xfrm>
        </p:grpSpPr>
        <p:pic>
          <p:nvPicPr>
            <p:cNvPr id="12" name="Graphic 11" descr="Network">
              <a:extLst>
                <a:ext uri="{FF2B5EF4-FFF2-40B4-BE49-F238E27FC236}">
                  <a16:creationId xmlns:a16="http://schemas.microsoft.com/office/drawing/2014/main" id="{99B31BAC-861A-3A49-BF4B-386416AD3F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19345" y="4031411"/>
              <a:ext cx="518443" cy="518443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D33DB55-3324-AA4E-A7E3-4DE99B74E854}"/>
                </a:ext>
              </a:extLst>
            </p:cNvPr>
            <p:cNvSpPr/>
            <p:nvPr/>
          </p:nvSpPr>
          <p:spPr>
            <a:xfrm>
              <a:off x="1052224" y="4164583"/>
              <a:ext cx="298030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atua One" panose="02000000000000000000" pitchFamily="2" charset="0"/>
                </a:rPr>
                <a:t>Functional Journey Planner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74521A2-8A9F-0341-9C44-1ECCC639E7FA}"/>
              </a:ext>
            </a:extLst>
          </p:cNvPr>
          <p:cNvGrpSpPr/>
          <p:nvPr/>
        </p:nvGrpSpPr>
        <p:grpSpPr>
          <a:xfrm>
            <a:off x="471339" y="3323062"/>
            <a:ext cx="3520681" cy="580885"/>
            <a:chOff x="471339" y="3323062"/>
            <a:chExt cx="3520681" cy="580885"/>
          </a:xfrm>
        </p:grpSpPr>
        <p:pic>
          <p:nvPicPr>
            <p:cNvPr id="13" name="Graphic 12" descr="Handshake">
              <a:extLst>
                <a:ext uri="{FF2B5EF4-FFF2-40B4-BE49-F238E27FC236}">
                  <a16:creationId xmlns:a16="http://schemas.microsoft.com/office/drawing/2014/main" id="{6B5D8DB0-EA66-8340-8F17-516A24625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71339" y="3323062"/>
              <a:ext cx="580885" cy="58088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309647-148F-8041-A44D-258D501CC795}"/>
                </a:ext>
              </a:extLst>
            </p:cNvPr>
            <p:cNvSpPr/>
            <p:nvPr/>
          </p:nvSpPr>
          <p:spPr>
            <a:xfrm>
              <a:off x="1040571" y="3426375"/>
              <a:ext cx="295144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atua One" panose="02000000000000000000" pitchFamily="2" charset="0"/>
                </a:rPr>
                <a:t>Functional 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atua One" panose="02000000000000000000" pitchFamily="2" charset="0"/>
                </a:rPr>
                <a:t>Guide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atua One" panose="02000000000000000000" pitchFamily="2" charset="0"/>
                </a:rPr>
                <a:t> 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atua One" panose="02000000000000000000" pitchFamily="2" charset="0"/>
                </a:rPr>
                <a:t>Matching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atua One" panose="02000000000000000000" pitchFamily="2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1D9B25E-A310-1446-AB70-050A8E2087E3}"/>
              </a:ext>
            </a:extLst>
          </p:cNvPr>
          <p:cNvGrpSpPr/>
          <p:nvPr/>
        </p:nvGrpSpPr>
        <p:grpSpPr>
          <a:xfrm>
            <a:off x="514254" y="4800600"/>
            <a:ext cx="2851424" cy="513890"/>
            <a:chOff x="514254" y="4800600"/>
            <a:chExt cx="2851424" cy="513890"/>
          </a:xfrm>
        </p:grpSpPr>
        <p:pic>
          <p:nvPicPr>
            <p:cNvPr id="11" name="Graphic 10" descr="Bonfire">
              <a:extLst>
                <a:ext uri="{FF2B5EF4-FFF2-40B4-BE49-F238E27FC236}">
                  <a16:creationId xmlns:a16="http://schemas.microsoft.com/office/drawing/2014/main" id="{9CF119BD-FB8E-324E-9FC7-B62158BBA20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14254" y="4800600"/>
              <a:ext cx="513890" cy="51389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9207123-7C51-6E4E-B3B1-FE72C831AB60}"/>
                </a:ext>
              </a:extLst>
            </p:cNvPr>
            <p:cNvSpPr/>
            <p:nvPr/>
          </p:nvSpPr>
          <p:spPr>
            <a:xfrm>
              <a:off x="1052224" y="4929131"/>
              <a:ext cx="23134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atua One" panose="02000000000000000000" pitchFamily="2" charset="0"/>
                </a:rPr>
                <a:t>Functional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atua One" panose="02000000000000000000" pitchFamily="2" charset="0"/>
                </a:rPr>
                <a:t> 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atua One" panose="02000000000000000000" pitchFamily="2" charset="0"/>
                </a:rPr>
                <a:t>Heat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atua One" panose="02000000000000000000" pitchFamily="2" charset="0"/>
                </a:rPr>
                <a:t> </a:t>
              </a:r>
              <a:r>
                <a:rPr lang="en-US" altLang="zh-CN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atua One" panose="02000000000000000000" pitchFamily="2" charset="0"/>
                </a:rPr>
                <a:t>Map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Patua One" panose="02000000000000000000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168564-38A5-2145-B327-8885E65C1639}"/>
              </a:ext>
            </a:extLst>
          </p:cNvPr>
          <p:cNvGrpSpPr/>
          <p:nvPr/>
        </p:nvGrpSpPr>
        <p:grpSpPr>
          <a:xfrm>
            <a:off x="484175" y="560645"/>
            <a:ext cx="574048" cy="2205754"/>
            <a:chOff x="484175" y="560645"/>
            <a:chExt cx="574048" cy="220575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DD591CD-72B5-5F45-BA10-BEAE1A92799C}"/>
                </a:ext>
              </a:extLst>
            </p:cNvPr>
            <p:cNvSpPr/>
            <p:nvPr/>
          </p:nvSpPr>
          <p:spPr>
            <a:xfrm>
              <a:off x="699761" y="2623523"/>
              <a:ext cx="142876" cy="142876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42F32C3-B266-2948-AAC4-29EC950D4BAD}"/>
                </a:ext>
              </a:extLst>
            </p:cNvPr>
            <p:cNvGrpSpPr/>
            <p:nvPr/>
          </p:nvGrpSpPr>
          <p:grpSpPr>
            <a:xfrm>
              <a:off x="484175" y="560645"/>
              <a:ext cx="574048" cy="2109954"/>
              <a:chOff x="484175" y="560645"/>
              <a:chExt cx="574048" cy="210995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4BB78B6-475A-974C-85BC-F7C613D7C9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175" y="560645"/>
                <a:ext cx="574048" cy="574048"/>
              </a:xfrm>
              <a:prstGeom prst="rect">
                <a:avLst/>
              </a:prstGeom>
            </p:spPr>
          </p:pic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30DA337E-EE46-414A-9421-5F88964A1705}"/>
                  </a:ext>
                </a:extLst>
              </p:cNvPr>
              <p:cNvCxnSpPr>
                <a:cxnSpLocks/>
                <a:stCxn id="4" idx="2"/>
              </p:cNvCxnSpPr>
              <p:nvPr/>
            </p:nvCxnSpPr>
            <p:spPr>
              <a:xfrm>
                <a:off x="771199" y="1134693"/>
                <a:ext cx="5755" cy="1535906"/>
              </a:xfrm>
              <a:prstGeom prst="line">
                <a:avLst/>
              </a:prstGeom>
              <a:ln w="25400">
                <a:solidFill>
                  <a:srgbClr val="FD9226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4B52CB7-34A7-9845-B955-827BCF53ED03}"/>
              </a:ext>
            </a:extLst>
          </p:cNvPr>
          <p:cNvGrpSpPr/>
          <p:nvPr/>
        </p:nvGrpSpPr>
        <p:grpSpPr>
          <a:xfrm>
            <a:off x="5885299" y="375286"/>
            <a:ext cx="850038" cy="2402265"/>
            <a:chOff x="5885299" y="375286"/>
            <a:chExt cx="850038" cy="2402265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2CDD71FA-5AA7-A34A-82D9-EC60335B879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5299" y="375286"/>
              <a:ext cx="850038" cy="850038"/>
            </a:xfrm>
            <a:prstGeom prst="rect">
              <a:avLst/>
            </a:prstGeom>
          </p:spPr>
        </p:pic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F84AD104-EE14-0045-A0FE-14A76FEBDFAF}"/>
                </a:ext>
              </a:extLst>
            </p:cNvPr>
            <p:cNvGrpSpPr/>
            <p:nvPr/>
          </p:nvGrpSpPr>
          <p:grpSpPr>
            <a:xfrm>
              <a:off x="6123251" y="1145845"/>
              <a:ext cx="142876" cy="1631706"/>
              <a:chOff x="699761" y="1134693"/>
              <a:chExt cx="142876" cy="1631706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FFC7453E-08DE-4742-B3E1-B784C7149EA2}"/>
                  </a:ext>
                </a:extLst>
              </p:cNvPr>
              <p:cNvSpPr/>
              <p:nvPr/>
            </p:nvSpPr>
            <p:spPr>
              <a:xfrm>
                <a:off x="699761" y="2623523"/>
                <a:ext cx="142876" cy="142876"/>
              </a:xfrm>
              <a:prstGeom prst="ellipse">
                <a:avLst/>
              </a:prstGeom>
              <a:solidFill>
                <a:schemeClr val="bg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780BD13-1E0B-5D4B-9F61-A5799B429F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71199" y="1134693"/>
                <a:ext cx="5755" cy="1535906"/>
              </a:xfrm>
              <a:prstGeom prst="line">
                <a:avLst/>
              </a:prstGeom>
              <a:ln w="25400">
                <a:solidFill>
                  <a:schemeClr val="tx1">
                    <a:lumMod val="65000"/>
                    <a:lumOff val="35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D8ACACDF-5F61-2849-A954-3E44EB173F20}"/>
              </a:ext>
            </a:extLst>
          </p:cNvPr>
          <p:cNvGrpSpPr/>
          <p:nvPr/>
        </p:nvGrpSpPr>
        <p:grpSpPr>
          <a:xfrm>
            <a:off x="6116888" y="3444098"/>
            <a:ext cx="4345439" cy="384274"/>
            <a:chOff x="6116888" y="3444098"/>
            <a:chExt cx="4345439" cy="38427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A070E794-508F-AB4D-9874-8ED28EF268E5}"/>
                </a:ext>
              </a:extLst>
            </p:cNvPr>
            <p:cNvSpPr/>
            <p:nvPr/>
          </p:nvSpPr>
          <p:spPr>
            <a:xfrm>
              <a:off x="6598769" y="3453858"/>
              <a:ext cx="386355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rgbClr val="F47820"/>
                  </a:solidFill>
                  <a:latin typeface="Patua One" panose="02000000000000000000" pitchFamily="2" charset="0"/>
                </a:rPr>
                <a:t>Improvements of three key features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C7BEAF22-B480-C641-8273-40AB99A74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6888" y="3444098"/>
              <a:ext cx="384274" cy="384274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1B3C59A-3E1B-4D43-9CDB-1E09B9FE9EB6}"/>
              </a:ext>
            </a:extLst>
          </p:cNvPr>
          <p:cNvGrpSpPr/>
          <p:nvPr/>
        </p:nvGrpSpPr>
        <p:grpSpPr>
          <a:xfrm>
            <a:off x="6021866" y="3984102"/>
            <a:ext cx="4102855" cy="576903"/>
            <a:chOff x="6021866" y="3984102"/>
            <a:chExt cx="4102855" cy="576903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7458034-96A4-F24B-B2B7-343F60163F4F}"/>
                </a:ext>
              </a:extLst>
            </p:cNvPr>
            <p:cNvSpPr/>
            <p:nvPr/>
          </p:nvSpPr>
          <p:spPr>
            <a:xfrm>
              <a:off x="6604205" y="4127638"/>
              <a:ext cx="35205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47820"/>
                  </a:solidFill>
                  <a:latin typeface="Patua One" panose="02000000000000000000" pitchFamily="2" charset="0"/>
                </a:rPr>
                <a:t>Add more cities and destinations</a:t>
              </a:r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D7698B86-1367-1942-8FDF-8345FB3C1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21866" y="3984102"/>
              <a:ext cx="576903" cy="576903"/>
            </a:xfrm>
            <a:prstGeom prst="rect">
              <a:avLst/>
            </a:prstGeom>
          </p:spPr>
        </p:pic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99FA75C-411C-3546-B796-9C386CCDD337}"/>
              </a:ext>
            </a:extLst>
          </p:cNvPr>
          <p:cNvGrpSpPr/>
          <p:nvPr/>
        </p:nvGrpSpPr>
        <p:grpSpPr>
          <a:xfrm>
            <a:off x="1294853" y="2074279"/>
            <a:ext cx="1071845" cy="529453"/>
            <a:chOff x="1294853" y="2074279"/>
            <a:chExt cx="1071845" cy="529453"/>
          </a:xfrm>
        </p:grpSpPr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52CEA8C-FE05-4C4C-A830-008A21905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52610" y="2141533"/>
              <a:ext cx="414088" cy="414088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14930CA-3152-984E-A087-9EF21232A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853" y="2074279"/>
              <a:ext cx="529453" cy="529453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A929B98-8991-5441-89F3-C4607526B540}"/>
              </a:ext>
            </a:extLst>
          </p:cNvPr>
          <p:cNvGrpSpPr/>
          <p:nvPr/>
        </p:nvGrpSpPr>
        <p:grpSpPr>
          <a:xfrm>
            <a:off x="6572010" y="2063128"/>
            <a:ext cx="1802557" cy="556336"/>
            <a:chOff x="6572010" y="2063128"/>
            <a:chExt cx="1802557" cy="556336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4754434-B74E-BD47-B618-9E4D74E363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3872" y="2064967"/>
              <a:ext cx="490654" cy="490654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1A53FDAC-7F7E-124D-AE1C-85611DF546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72010" y="2063128"/>
              <a:ext cx="556336" cy="556336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00D2155-3B35-9A48-BFE7-32311BCA3C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1859" y="2111852"/>
              <a:ext cx="462708" cy="462708"/>
            </a:xfrm>
            <a:prstGeom prst="rect">
              <a:avLst/>
            </a:prstGeom>
          </p:spPr>
        </p:pic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0F6608C3-FE28-E340-A98E-01D726BBFEB2}"/>
              </a:ext>
            </a:extLst>
          </p:cNvPr>
          <p:cNvSpPr/>
          <p:nvPr/>
        </p:nvSpPr>
        <p:spPr>
          <a:xfrm>
            <a:off x="6735337" y="586059"/>
            <a:ext cx="184537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47820"/>
                </a:solidFill>
                <a:latin typeface="Patua One" panose="02000000000000000000" pitchFamily="2" charset="0"/>
              </a:rPr>
              <a:t>Iteration </a:t>
            </a:r>
            <a:r>
              <a:rPr lang="en-US" altLang="zh-CN" sz="2800" dirty="0">
                <a:solidFill>
                  <a:srgbClr val="F47820"/>
                </a:solidFill>
                <a:latin typeface="Patua One" panose="02000000000000000000" pitchFamily="2" charset="0"/>
              </a:rPr>
              <a:t>2</a:t>
            </a:r>
            <a:endParaRPr lang="en-US" sz="28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999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4" grpId="0" animBg="1"/>
      <p:bldP spid="9" grpId="0"/>
      <p:bldP spid="5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Head with Gears">
            <a:extLst>
              <a:ext uri="{FF2B5EF4-FFF2-40B4-BE49-F238E27FC236}">
                <a16:creationId xmlns:a16="http://schemas.microsoft.com/office/drawing/2014/main" id="{FB91843E-94A7-45ED-BB6B-D437849A3D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09635" y="681037"/>
            <a:ext cx="1784556" cy="1784556"/>
          </a:xfrm>
          <a:prstGeom prst="rect">
            <a:avLst/>
          </a:prstGeom>
        </p:spPr>
      </p:pic>
      <p:pic>
        <p:nvPicPr>
          <p:cNvPr id="5" name="Graphic 4" descr="Person in wheelchair">
            <a:extLst>
              <a:ext uri="{FF2B5EF4-FFF2-40B4-BE49-F238E27FC236}">
                <a16:creationId xmlns:a16="http://schemas.microsoft.com/office/drawing/2014/main" id="{A17FA4BC-8F62-4A6E-8D33-44F21DDAE9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09635" y="3429000"/>
            <a:ext cx="1784556" cy="17845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56F7ED-416E-449C-B390-9EAE53C6F493}"/>
              </a:ext>
            </a:extLst>
          </p:cNvPr>
          <p:cNvSpPr txBox="1"/>
          <p:nvPr/>
        </p:nvSpPr>
        <p:spPr>
          <a:xfrm>
            <a:off x="1198759" y="2465593"/>
            <a:ext cx="22063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tua One" panose="02000000000000000000" pitchFamily="2" charset="0"/>
              </a:rPr>
              <a:t>Stressful </a:t>
            </a:r>
            <a:r>
              <a:rPr lang="en-US" dirty="0">
                <a:solidFill>
                  <a:srgbClr val="F47820"/>
                </a:solidFill>
                <a:latin typeface="Patua One" panose="02000000000000000000" pitchFamily="2" charset="0"/>
              </a:rPr>
              <a:t>Travelling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538D38-1244-47B4-8419-C95382FD194C}"/>
              </a:ext>
            </a:extLst>
          </p:cNvPr>
          <p:cNvSpPr txBox="1"/>
          <p:nvPr/>
        </p:nvSpPr>
        <p:spPr>
          <a:xfrm>
            <a:off x="1064102" y="5213556"/>
            <a:ext cx="2475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Patua One" panose="02000000000000000000" pitchFamily="2" charset="0"/>
              </a:rPr>
              <a:t>Ignored </a:t>
            </a:r>
            <a:r>
              <a:rPr lang="en-US" dirty="0">
                <a:solidFill>
                  <a:srgbClr val="F47820"/>
                </a:solidFill>
                <a:latin typeface="Patua One" panose="02000000000000000000" pitchFamily="2" charset="0"/>
              </a:rPr>
              <a:t>Demographics</a:t>
            </a:r>
            <a:endParaRPr lang="en-AU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3CD1FD-348D-41C3-B615-60C590D5FE72}"/>
              </a:ext>
            </a:extLst>
          </p:cNvPr>
          <p:cNvSpPr txBox="1"/>
          <p:nvPr/>
        </p:nvSpPr>
        <p:spPr>
          <a:xfrm>
            <a:off x="6096000" y="1111650"/>
            <a:ext cx="4295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Patua One" panose="02000000000000000000" pitchFamily="2" charset="0"/>
              </a:rPr>
              <a:t>Planning activities</a:t>
            </a:r>
          </a:p>
          <a:p>
            <a:pPr marL="285750" indent="-285750"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Patua One" panose="02000000000000000000" pitchFamily="2" charset="0"/>
              </a:rPr>
              <a:t>Navigating an unfamiliar location</a:t>
            </a:r>
          </a:p>
          <a:p>
            <a:pPr marL="285750" indent="-285750"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Patua One" panose="02000000000000000000" pitchFamily="2" charset="0"/>
              </a:rPr>
              <a:t>Language barriers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39A6E-1E5D-4A88-814A-F87D0EFD582D}"/>
              </a:ext>
            </a:extLst>
          </p:cNvPr>
          <p:cNvSpPr txBox="1"/>
          <p:nvPr/>
        </p:nvSpPr>
        <p:spPr>
          <a:xfrm>
            <a:off x="6096000" y="3998112"/>
            <a:ext cx="42951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Patua One" panose="02000000000000000000" pitchFamily="2" charset="0"/>
              </a:rPr>
              <a:t>Elderly</a:t>
            </a:r>
          </a:p>
          <a:p>
            <a:pPr marL="285750" indent="-285750">
              <a:buClr>
                <a:srgbClr val="F47820"/>
              </a:buClr>
              <a:buFont typeface="Wingdings" panose="05000000000000000000" pitchFamily="2" charset="2"/>
              <a:buChar char="§"/>
            </a:pPr>
            <a:r>
              <a:rPr lang="en-US" dirty="0">
                <a:latin typeface="Patua One" panose="02000000000000000000" pitchFamily="2" charset="0"/>
              </a:rPr>
              <a:t>Disabled</a:t>
            </a:r>
          </a:p>
        </p:txBody>
      </p:sp>
      <p:pic>
        <p:nvPicPr>
          <p:cNvPr id="12" name="Picture 11" descr="A close up of a logo&#10;&#10;Description generated with high confidence">
            <a:extLst>
              <a:ext uri="{FF2B5EF4-FFF2-40B4-BE49-F238E27FC236}">
                <a16:creationId xmlns:a16="http://schemas.microsoft.com/office/drawing/2014/main" id="{BCFCE706-44B6-417A-AABC-F329FE2DA1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pic>
        <p:nvPicPr>
          <p:cNvPr id="10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4F4DD86A-FD12-4009-8409-AD8093FCC8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5400000">
            <a:off x="8592905" y="3909720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376745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II  </a:t>
            </a:r>
            <a:r>
              <a:rPr lang="en-US" altLang="zh-CN" b="1" dirty="0">
                <a:solidFill>
                  <a:srgbClr val="F47820"/>
                </a:solidFill>
                <a:latin typeface="Patua One" panose="02000000000000000000" pitchFamily="2" charset="0"/>
              </a:rPr>
              <a:t>Solution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E8327E6C-A18A-4EB1-A869-D77DFF7B0D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9913256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lose up of a logo&#10;&#10;Description generated with high confidence">
            <a:extLst>
              <a:ext uri="{FF2B5EF4-FFF2-40B4-BE49-F238E27FC236}">
                <a16:creationId xmlns:a16="http://schemas.microsoft.com/office/drawing/2014/main" id="{31B9C104-6CB5-4443-8AAF-76BDED699D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84F61725-4E50-4457-B791-AE7F1A52108F}"/>
              </a:ext>
            </a:extLst>
          </p:cNvPr>
          <p:cNvGrpSpPr/>
          <p:nvPr/>
        </p:nvGrpSpPr>
        <p:grpSpPr>
          <a:xfrm>
            <a:off x="351915" y="1859340"/>
            <a:ext cx="2340243" cy="1569660"/>
            <a:chOff x="1006964" y="1929468"/>
            <a:chExt cx="2340243" cy="1569660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314A6F0-B4D0-4ED3-B93C-18DA4DC1BC9C}"/>
                </a:ext>
              </a:extLst>
            </p:cNvPr>
            <p:cNvSpPr txBox="1"/>
            <p:nvPr/>
          </p:nvSpPr>
          <p:spPr>
            <a:xfrm>
              <a:off x="1006964" y="1929468"/>
              <a:ext cx="73794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3</a:t>
              </a:r>
              <a:endParaRPr lang="en-AU" sz="9600" dirty="0">
                <a:solidFill>
                  <a:srgbClr val="F47820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E457525-C716-4CC6-B665-4CABFA684A9E}"/>
                </a:ext>
              </a:extLst>
            </p:cNvPr>
            <p:cNvSpPr txBox="1"/>
            <p:nvPr/>
          </p:nvSpPr>
          <p:spPr>
            <a:xfrm>
              <a:off x="1812306" y="2237244"/>
              <a:ext cx="15349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Patua One" panose="02000000000000000000" pitchFamily="2" charset="0"/>
                </a:rPr>
                <a:t>Main</a:t>
              </a:r>
            </a:p>
            <a:p>
              <a:r>
                <a:rPr lang="en-US" sz="2800" dirty="0">
                  <a:latin typeface="Patua One" panose="02000000000000000000" pitchFamily="2" charset="0"/>
                </a:rPr>
                <a:t>Services</a:t>
              </a:r>
              <a:endParaRPr lang="en-AU" sz="2800" dirty="0">
                <a:latin typeface="Patua One" panose="02000000000000000000" pitchFamily="2" charset="0"/>
              </a:endParaRPr>
            </a:p>
          </p:txBody>
        </p:sp>
      </p:grpSp>
      <p:sp>
        <p:nvSpPr>
          <p:cNvPr id="6" name="Arc 5">
            <a:extLst>
              <a:ext uri="{FF2B5EF4-FFF2-40B4-BE49-F238E27FC236}">
                <a16:creationId xmlns:a16="http://schemas.microsoft.com/office/drawing/2014/main" id="{A1B32D0A-693A-4403-B13B-0282B7B6D43F}"/>
              </a:ext>
            </a:extLst>
          </p:cNvPr>
          <p:cNvSpPr/>
          <p:nvPr/>
        </p:nvSpPr>
        <p:spPr>
          <a:xfrm rot="2243257">
            <a:off x="-2597953" y="-1356587"/>
            <a:ext cx="6637681" cy="6431854"/>
          </a:xfrm>
          <a:prstGeom prst="arc">
            <a:avLst>
              <a:gd name="adj1" fmla="val 17097966"/>
              <a:gd name="adj2" fmla="val 4867471"/>
            </a:avLst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8" name="Graphic 7" descr="Bonfire">
            <a:extLst>
              <a:ext uri="{FF2B5EF4-FFF2-40B4-BE49-F238E27FC236}">
                <a16:creationId xmlns:a16="http://schemas.microsoft.com/office/drawing/2014/main" id="{A0FB6E2C-C070-4F0A-8F8C-403C29C99B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92561" y="681037"/>
            <a:ext cx="1503440" cy="1503440"/>
          </a:xfrm>
          <a:prstGeom prst="rect">
            <a:avLst/>
          </a:prstGeom>
        </p:spPr>
      </p:pic>
      <p:pic>
        <p:nvPicPr>
          <p:cNvPr id="11" name="Graphic 10" descr="Network">
            <a:extLst>
              <a:ext uri="{FF2B5EF4-FFF2-40B4-BE49-F238E27FC236}">
                <a16:creationId xmlns:a16="http://schemas.microsoft.com/office/drawing/2014/main" id="{F5163C9E-2D6A-405E-B4B0-7A72D9F728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92561" y="2677281"/>
            <a:ext cx="1503439" cy="1503439"/>
          </a:xfrm>
          <a:prstGeom prst="rect">
            <a:avLst/>
          </a:prstGeom>
        </p:spPr>
      </p:pic>
      <p:pic>
        <p:nvPicPr>
          <p:cNvPr id="13" name="Graphic 12" descr="Handshake">
            <a:extLst>
              <a:ext uri="{FF2B5EF4-FFF2-40B4-BE49-F238E27FC236}">
                <a16:creationId xmlns:a16="http://schemas.microsoft.com/office/drawing/2014/main" id="{3C984D47-CC17-438E-B761-96C1E433F1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92562" y="4673525"/>
            <a:ext cx="1503438" cy="1503438"/>
          </a:xfrm>
          <a:prstGeom prst="rect">
            <a:avLst/>
          </a:prstGeom>
        </p:spPr>
      </p:pic>
      <p:pic>
        <p:nvPicPr>
          <p:cNvPr id="14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46BCC84F-3101-4D69-BF42-190216AC048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10002540" y="-702167"/>
            <a:ext cx="4378920" cy="3346336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E97A545-77E2-48BB-A03A-77E91979B089}"/>
              </a:ext>
            </a:extLst>
          </p:cNvPr>
          <p:cNvSpPr txBox="1"/>
          <p:nvPr/>
        </p:nvSpPr>
        <p:spPr>
          <a:xfrm>
            <a:off x="6095998" y="1171146"/>
            <a:ext cx="2885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tua One" panose="02000000000000000000" pitchFamily="2" charset="0"/>
              </a:rPr>
              <a:t>Heat Map</a:t>
            </a:r>
            <a:endParaRPr lang="en-AU" sz="2800" dirty="0">
              <a:latin typeface="Patua One" panose="02000000000000000000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128DA02-21F7-47AF-A2AB-CFA7994ECF20}"/>
              </a:ext>
            </a:extLst>
          </p:cNvPr>
          <p:cNvSpPr txBox="1"/>
          <p:nvPr/>
        </p:nvSpPr>
        <p:spPr>
          <a:xfrm>
            <a:off x="6095998" y="3167391"/>
            <a:ext cx="5744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Patua One" panose="02000000000000000000" pitchFamily="2" charset="0"/>
              </a:rPr>
              <a:t>Optimised</a:t>
            </a:r>
            <a:r>
              <a:rPr lang="en-US" sz="2800" dirty="0">
                <a:latin typeface="Patua One" panose="02000000000000000000" pitchFamily="2" charset="0"/>
              </a:rPr>
              <a:t> Journey Planner</a:t>
            </a:r>
            <a:endParaRPr lang="en-AU" sz="2800" dirty="0">
              <a:latin typeface="Patua One" panose="02000000000000000000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A62C3B-187D-4EB8-8525-B1312215ADDE}"/>
              </a:ext>
            </a:extLst>
          </p:cNvPr>
          <p:cNvSpPr txBox="1"/>
          <p:nvPr/>
        </p:nvSpPr>
        <p:spPr>
          <a:xfrm>
            <a:off x="6095998" y="5163634"/>
            <a:ext cx="57440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tua One" panose="02000000000000000000" pitchFamily="2" charset="0"/>
              </a:rPr>
              <a:t>Local to Tourist Matching Service</a:t>
            </a:r>
            <a:endParaRPr lang="en-AU" sz="2800" dirty="0">
              <a:latin typeface="Patua One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8928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5922E3EB-7748-4D41-993D-CE5EFEEA8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20555A9-6214-490E-8FBB-7A1D20AEE3F5}"/>
              </a:ext>
            </a:extLst>
          </p:cNvPr>
          <p:cNvGrpSpPr/>
          <p:nvPr/>
        </p:nvGrpSpPr>
        <p:grpSpPr>
          <a:xfrm>
            <a:off x="351915" y="1859340"/>
            <a:ext cx="2726845" cy="1569660"/>
            <a:chOff x="1006964" y="1929468"/>
            <a:chExt cx="2340243" cy="156966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115EF4E-13C0-434F-BA87-6215DBF91B84}"/>
                </a:ext>
              </a:extLst>
            </p:cNvPr>
            <p:cNvSpPr txBox="1"/>
            <p:nvPr/>
          </p:nvSpPr>
          <p:spPr>
            <a:xfrm>
              <a:off x="1006964" y="1929468"/>
              <a:ext cx="73794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2</a:t>
              </a:r>
              <a:endParaRPr lang="en-AU" sz="9600" dirty="0">
                <a:solidFill>
                  <a:srgbClr val="F47820"/>
                </a:solidFill>
                <a:latin typeface="Patua One" panose="02000000000000000000" pitchFamily="2" charset="0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1F12DD-D497-4404-8CA3-C322736C4EA9}"/>
                </a:ext>
              </a:extLst>
            </p:cNvPr>
            <p:cNvSpPr txBox="1"/>
            <p:nvPr/>
          </p:nvSpPr>
          <p:spPr>
            <a:xfrm>
              <a:off x="1812306" y="2237244"/>
              <a:ext cx="153490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Patua One" panose="02000000000000000000" pitchFamily="2" charset="0"/>
                </a:rPr>
                <a:t>Release</a:t>
              </a:r>
            </a:p>
            <a:p>
              <a:r>
                <a:rPr lang="en-US" sz="2800" dirty="0">
                  <a:latin typeface="Patua One" panose="02000000000000000000" pitchFamily="2" charset="0"/>
                </a:rPr>
                <a:t>Platforms</a:t>
              </a:r>
              <a:endParaRPr lang="en-AU" sz="2800" dirty="0">
                <a:latin typeface="Patua One" panose="02000000000000000000" pitchFamily="2" charset="0"/>
              </a:endParaRPr>
            </a:p>
          </p:txBody>
        </p:sp>
      </p:grpSp>
      <p:sp>
        <p:nvSpPr>
          <p:cNvPr id="6" name="Arc 5">
            <a:extLst>
              <a:ext uri="{FF2B5EF4-FFF2-40B4-BE49-F238E27FC236}">
                <a16:creationId xmlns:a16="http://schemas.microsoft.com/office/drawing/2014/main" id="{DFF6C7A1-0516-4299-AF59-AA1B676CE6D7}"/>
              </a:ext>
            </a:extLst>
          </p:cNvPr>
          <p:cNvSpPr/>
          <p:nvPr/>
        </p:nvSpPr>
        <p:spPr>
          <a:xfrm rot="2243257">
            <a:off x="-2597953" y="-1356587"/>
            <a:ext cx="6637681" cy="6431854"/>
          </a:xfrm>
          <a:prstGeom prst="arc">
            <a:avLst>
              <a:gd name="adj1" fmla="val 17097966"/>
              <a:gd name="adj2" fmla="val 4867471"/>
            </a:avLst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9" name="Graphic 8" descr="Earth Globe Asia-Australia">
            <a:extLst>
              <a:ext uri="{FF2B5EF4-FFF2-40B4-BE49-F238E27FC236}">
                <a16:creationId xmlns:a16="http://schemas.microsoft.com/office/drawing/2014/main" id="{13116E17-3D89-4B59-89A4-ABA905C9C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58863" y="1107620"/>
            <a:ext cx="1503439" cy="1503439"/>
          </a:xfrm>
          <a:prstGeom prst="rect">
            <a:avLst/>
          </a:prstGeom>
        </p:spPr>
      </p:pic>
      <p:pic>
        <p:nvPicPr>
          <p:cNvPr id="11" name="Graphic 10" descr="Smart Phone">
            <a:extLst>
              <a:ext uri="{FF2B5EF4-FFF2-40B4-BE49-F238E27FC236}">
                <a16:creationId xmlns:a16="http://schemas.microsoft.com/office/drawing/2014/main" id="{AD8C9090-6038-4445-B98B-7443EABA17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58863" y="3429000"/>
            <a:ext cx="1503438" cy="15034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A4244E5-95FC-4AE3-A99C-D04F746F7380}"/>
              </a:ext>
            </a:extLst>
          </p:cNvPr>
          <p:cNvSpPr txBox="1"/>
          <p:nvPr/>
        </p:nvSpPr>
        <p:spPr>
          <a:xfrm>
            <a:off x="6096000" y="1597729"/>
            <a:ext cx="2978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tua One" panose="02000000000000000000" pitchFamily="2" charset="0"/>
              </a:rPr>
              <a:t>Web</a:t>
            </a:r>
            <a:endParaRPr lang="en-AU" sz="2800" dirty="0">
              <a:latin typeface="Patua One" panose="02000000000000000000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1BFEFA-4281-4184-B524-7CBD0C13FFBC}"/>
              </a:ext>
            </a:extLst>
          </p:cNvPr>
          <p:cNvSpPr txBox="1"/>
          <p:nvPr/>
        </p:nvSpPr>
        <p:spPr>
          <a:xfrm>
            <a:off x="6129701" y="3919109"/>
            <a:ext cx="29780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tua One" panose="02000000000000000000" pitchFamily="2" charset="0"/>
              </a:rPr>
              <a:t>Mobile (Android)</a:t>
            </a:r>
            <a:endParaRPr lang="en-AU" sz="2800" dirty="0">
              <a:latin typeface="Patua One" panose="02000000000000000000" pitchFamily="2" charset="0"/>
            </a:endParaRPr>
          </a:p>
        </p:txBody>
      </p:sp>
      <p:pic>
        <p:nvPicPr>
          <p:cNvPr id="14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79112810-1C2E-40DE-95B5-7D92977A088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002540" y="-702167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8055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2D944F-F2CF-476A-806C-0F69C0637584}"/>
              </a:ext>
            </a:extLst>
          </p:cNvPr>
          <p:cNvSpPr txBox="1"/>
          <p:nvPr/>
        </p:nvSpPr>
        <p:spPr>
          <a:xfrm>
            <a:off x="351915" y="3105834"/>
            <a:ext cx="2281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F47820"/>
                </a:solidFill>
                <a:latin typeface="Patua One" panose="02000000000000000000" pitchFamily="2" charset="0"/>
              </a:rPr>
              <a:t>Iteration</a:t>
            </a:r>
            <a:r>
              <a:rPr lang="en-US" sz="3600" dirty="0">
                <a:latin typeface="Patua One" panose="02000000000000000000" pitchFamily="2" charset="0"/>
              </a:rPr>
              <a:t> 1</a:t>
            </a:r>
            <a:endParaRPr lang="en-AU" sz="3600" dirty="0">
              <a:latin typeface="Patua One" panose="02000000000000000000" pitchFamily="2" charset="0"/>
            </a:endParaRPr>
          </a:p>
        </p:txBody>
      </p:sp>
      <p:pic>
        <p:nvPicPr>
          <p:cNvPr id="3" name="Picture 2" descr="A close up of a logo&#10;&#10;Description generated with high confidence">
            <a:extLst>
              <a:ext uri="{FF2B5EF4-FFF2-40B4-BE49-F238E27FC236}">
                <a16:creationId xmlns:a16="http://schemas.microsoft.com/office/drawing/2014/main" id="{56EF3DBA-2F55-4193-AE94-DB36CF6AE9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3F8A26-659C-4A19-89D3-532399594EFD}"/>
              </a:ext>
            </a:extLst>
          </p:cNvPr>
          <p:cNvSpPr txBox="1"/>
          <p:nvPr/>
        </p:nvSpPr>
        <p:spPr>
          <a:xfrm>
            <a:off x="3271706" y="591288"/>
            <a:ext cx="419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tua One" panose="02000000000000000000" pitchFamily="2" charset="0"/>
              </a:rPr>
              <a:t>2 </a:t>
            </a:r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International Locations</a:t>
            </a:r>
            <a:endParaRPr lang="en-AU" sz="24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59B693-2F25-41AE-ADDB-41C374C13CF6}"/>
              </a:ext>
            </a:extLst>
          </p:cNvPr>
          <p:cNvSpPr txBox="1"/>
          <p:nvPr/>
        </p:nvSpPr>
        <p:spPr>
          <a:xfrm>
            <a:off x="3271703" y="2364794"/>
            <a:ext cx="419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tua One" panose="02000000000000000000" pitchFamily="2" charset="0"/>
              </a:rPr>
              <a:t>Multi-User</a:t>
            </a:r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 Account System</a:t>
            </a:r>
            <a:endParaRPr lang="en-AU" sz="24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9584DD-B04A-4C2D-BB4C-79CF682CA389}"/>
              </a:ext>
            </a:extLst>
          </p:cNvPr>
          <p:cNvSpPr txBox="1"/>
          <p:nvPr/>
        </p:nvSpPr>
        <p:spPr>
          <a:xfrm>
            <a:off x="3271704" y="4138300"/>
            <a:ext cx="41944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tua One" panose="02000000000000000000" pitchFamily="2" charset="0"/>
              </a:rPr>
              <a:t>Security</a:t>
            </a:r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 of user information</a:t>
            </a:r>
            <a:endParaRPr lang="en-AU" sz="24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4086B8-0286-4EA4-BF4F-D760222F3C4D}"/>
              </a:ext>
            </a:extLst>
          </p:cNvPr>
          <p:cNvSpPr txBox="1"/>
          <p:nvPr/>
        </p:nvSpPr>
        <p:spPr>
          <a:xfrm>
            <a:off x="3271704" y="5911806"/>
            <a:ext cx="5293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tua One" panose="02000000000000000000" pitchFamily="2" charset="0"/>
              </a:rPr>
              <a:t>Information</a:t>
            </a:r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 of company and product</a:t>
            </a:r>
            <a:endParaRPr lang="en-AU" sz="24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61D1DCC-D6CB-4E85-B71C-76529F7A26DD}"/>
              </a:ext>
            </a:extLst>
          </p:cNvPr>
          <p:cNvSpPr txBox="1"/>
          <p:nvPr/>
        </p:nvSpPr>
        <p:spPr>
          <a:xfrm>
            <a:off x="8565160" y="360454"/>
            <a:ext cx="19112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tua One" panose="02000000000000000000" pitchFamily="2" charset="0"/>
              </a:rPr>
              <a:t>Dalian </a:t>
            </a:r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China</a:t>
            </a:r>
            <a:endParaRPr lang="en-AU" sz="24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A7C12D-DC93-4118-86B3-241663183952}"/>
              </a:ext>
            </a:extLst>
          </p:cNvPr>
          <p:cNvSpPr txBox="1"/>
          <p:nvPr/>
        </p:nvSpPr>
        <p:spPr>
          <a:xfrm>
            <a:off x="8565160" y="822120"/>
            <a:ext cx="27425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tua One" panose="02000000000000000000" pitchFamily="2" charset="0"/>
              </a:rPr>
              <a:t>Brisbane </a:t>
            </a:r>
            <a:r>
              <a:rPr lang="en-US" sz="2400" dirty="0">
                <a:solidFill>
                  <a:srgbClr val="F47820"/>
                </a:solidFill>
                <a:latin typeface="Patua One" panose="02000000000000000000" pitchFamily="2" charset="0"/>
              </a:rPr>
              <a:t>Australia</a:t>
            </a:r>
            <a:endParaRPr lang="en-AU" sz="24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8473BC-178F-4FAC-BFF7-669076ADF1D0}"/>
              </a:ext>
            </a:extLst>
          </p:cNvPr>
          <p:cNvCxnSpPr/>
          <p:nvPr/>
        </p:nvCxnSpPr>
        <p:spPr>
          <a:xfrm>
            <a:off x="2986473" y="822119"/>
            <a:ext cx="285230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7C01A64-92AC-46B3-9D67-6440548F33ED}"/>
              </a:ext>
            </a:extLst>
          </p:cNvPr>
          <p:cNvCxnSpPr/>
          <p:nvPr/>
        </p:nvCxnSpPr>
        <p:spPr>
          <a:xfrm>
            <a:off x="3004638" y="2607443"/>
            <a:ext cx="285230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A5634EE-D878-4132-9AD0-DD79FAB51668}"/>
              </a:ext>
            </a:extLst>
          </p:cNvPr>
          <p:cNvCxnSpPr/>
          <p:nvPr/>
        </p:nvCxnSpPr>
        <p:spPr>
          <a:xfrm>
            <a:off x="3007418" y="4369132"/>
            <a:ext cx="285230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2CE607-F622-4BD9-B98E-E50E377E1EEF}"/>
              </a:ext>
            </a:extLst>
          </p:cNvPr>
          <p:cNvCxnSpPr/>
          <p:nvPr/>
        </p:nvCxnSpPr>
        <p:spPr>
          <a:xfrm>
            <a:off x="3022797" y="6142638"/>
            <a:ext cx="285230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229DA46-5DD1-404F-B75B-1CEE92531055}"/>
              </a:ext>
            </a:extLst>
          </p:cNvPr>
          <p:cNvCxnSpPr/>
          <p:nvPr/>
        </p:nvCxnSpPr>
        <p:spPr>
          <a:xfrm>
            <a:off x="8279930" y="591286"/>
            <a:ext cx="285230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6548ABA-DDE9-4D00-8643-8AAC0EE94A03}"/>
              </a:ext>
            </a:extLst>
          </p:cNvPr>
          <p:cNvCxnSpPr>
            <a:cxnSpLocks/>
          </p:cNvCxnSpPr>
          <p:nvPr/>
        </p:nvCxnSpPr>
        <p:spPr>
          <a:xfrm>
            <a:off x="8279930" y="1048891"/>
            <a:ext cx="285230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E13CFA3-AC8C-4FFA-857C-B0BD6BC0C606}"/>
              </a:ext>
            </a:extLst>
          </p:cNvPr>
          <p:cNvCxnSpPr>
            <a:cxnSpLocks/>
          </p:cNvCxnSpPr>
          <p:nvPr/>
        </p:nvCxnSpPr>
        <p:spPr>
          <a:xfrm flipV="1">
            <a:off x="8317047" y="553556"/>
            <a:ext cx="0" cy="534675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663BADE-E6B2-48FC-914A-ED78B42302EA}"/>
              </a:ext>
            </a:extLst>
          </p:cNvPr>
          <p:cNvCxnSpPr>
            <a:cxnSpLocks/>
          </p:cNvCxnSpPr>
          <p:nvPr/>
        </p:nvCxnSpPr>
        <p:spPr>
          <a:xfrm flipV="1">
            <a:off x="3023686" y="788194"/>
            <a:ext cx="0" cy="5393534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7AA6A99-BCBA-4CBD-9206-700E410D33E7}"/>
              </a:ext>
            </a:extLst>
          </p:cNvPr>
          <p:cNvCxnSpPr/>
          <p:nvPr/>
        </p:nvCxnSpPr>
        <p:spPr>
          <a:xfrm>
            <a:off x="2737567" y="3429000"/>
            <a:ext cx="285230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C604D32-3DB2-425B-A775-ECBF9B788AA8}"/>
              </a:ext>
            </a:extLst>
          </p:cNvPr>
          <p:cNvCxnSpPr>
            <a:cxnSpLocks/>
          </p:cNvCxnSpPr>
          <p:nvPr/>
        </p:nvCxnSpPr>
        <p:spPr>
          <a:xfrm>
            <a:off x="6867607" y="822119"/>
            <a:ext cx="1412323" cy="0"/>
          </a:xfrm>
          <a:prstGeom prst="line">
            <a:avLst/>
          </a:prstGeom>
          <a:ln w="76200">
            <a:solidFill>
              <a:srgbClr val="F478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82368923-A120-4324-9CD1-2D6A319E2D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8592905" y="3909720"/>
            <a:ext cx="4378920" cy="3346336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7161153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ACAB48-81BC-406E-8DB4-9F15F0789D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ctr"/>
          <a:lstStyle/>
          <a:p>
            <a:pPr algn="ctr"/>
            <a:r>
              <a:rPr lang="en-US" altLang="zh-CN" b="1" dirty="0">
                <a:latin typeface="Patua One" panose="02000000000000000000" pitchFamily="2" charset="0"/>
              </a:rPr>
              <a:t>III  </a:t>
            </a:r>
            <a:r>
              <a:rPr lang="en-US" altLang="zh-CN" b="1" dirty="0">
                <a:solidFill>
                  <a:srgbClr val="F47820"/>
                </a:solidFill>
                <a:latin typeface="Patua One" panose="02000000000000000000" pitchFamily="2" charset="0"/>
              </a:rPr>
              <a:t>Environmental Requirements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1963CA-F993-45E2-A4A8-2C1022EB1C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5" name="kisspng-flower-hawaii-flower-5a6aae2a636fc8.6497123815169408424073.png" descr="kisspng-flower-hawaii-flower-5a6aae2a636fc8.6497123815169408424073.png">
            <a:extLst>
              <a:ext uri="{FF2B5EF4-FFF2-40B4-BE49-F238E27FC236}">
                <a16:creationId xmlns:a16="http://schemas.microsoft.com/office/drawing/2014/main" id="{08285D8E-AB33-4A4A-9762-774174A32D9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69550"/>
            <a:extLst/>
          </a:blip>
          <a:stretch>
            <a:fillRect/>
          </a:stretch>
        </p:blipFill>
        <p:spPr>
          <a:xfrm>
            <a:off x="-892408" y="4365393"/>
            <a:ext cx="3448515" cy="3448514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07727B06-1D3C-428E-9419-89B23A61E23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90762"/>
            <a:extLst/>
          </a:blip>
          <a:stretch>
            <a:fillRect/>
          </a:stretch>
        </p:blipFill>
        <p:spPr>
          <a:xfrm flipH="1">
            <a:off x="9241964" y="-756063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0049660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close up of a logo&#10;&#10;Description generated with high confidence">
            <a:extLst>
              <a:ext uri="{FF2B5EF4-FFF2-40B4-BE49-F238E27FC236}">
                <a16:creationId xmlns:a16="http://schemas.microsoft.com/office/drawing/2014/main" id="{A99DBB83-72B3-4291-9D3C-DAAC63465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15" y="6176963"/>
            <a:ext cx="1057720" cy="395823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67BEDCF6-5956-4CD7-BF55-259E97370DA2}"/>
              </a:ext>
            </a:extLst>
          </p:cNvPr>
          <p:cNvGrpSpPr/>
          <p:nvPr/>
        </p:nvGrpSpPr>
        <p:grpSpPr>
          <a:xfrm>
            <a:off x="8944261" y="1404479"/>
            <a:ext cx="2366964" cy="1206142"/>
            <a:chOff x="1321592" y="913202"/>
            <a:chExt cx="2366964" cy="1206142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987C8BF-AC27-4712-B7DD-E214755CF5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4" y="913202"/>
              <a:ext cx="609600" cy="60960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F6FCC5C-5A3F-4D41-9184-A25C27730105}"/>
                </a:ext>
              </a:extLst>
            </p:cNvPr>
            <p:cNvSpPr txBox="1"/>
            <p:nvPr/>
          </p:nvSpPr>
          <p:spPr>
            <a:xfrm>
              <a:off x="1321592" y="1534569"/>
              <a:ext cx="23669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GitHub</a:t>
              </a:r>
              <a:r>
                <a:rPr lang="en-US" sz="1600" dirty="0">
                  <a:latin typeface="Patua One" panose="02000000000000000000" pitchFamily="2" charset="0"/>
                </a:rPr>
                <a:t>: Code storage &amp; collaboration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9553D5A-1B82-4C96-B119-FBA885A21CC2}"/>
              </a:ext>
            </a:extLst>
          </p:cNvPr>
          <p:cNvGrpSpPr/>
          <p:nvPr/>
        </p:nvGrpSpPr>
        <p:grpSpPr>
          <a:xfrm>
            <a:off x="4912518" y="1397950"/>
            <a:ext cx="2366964" cy="1153784"/>
            <a:chOff x="1321592" y="2180628"/>
            <a:chExt cx="2366964" cy="1153784"/>
          </a:xfrm>
        </p:grpSpPr>
        <p:pic>
          <p:nvPicPr>
            <p:cNvPr id="11" name="Picture 10" descr="A picture containing object, clock&#10;&#10;Description generated with high confidence">
              <a:extLst>
                <a:ext uri="{FF2B5EF4-FFF2-40B4-BE49-F238E27FC236}">
                  <a16:creationId xmlns:a16="http://schemas.microsoft.com/office/drawing/2014/main" id="{1B46CDCC-66BD-447B-9E2C-4707D3B71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4" y="2180628"/>
              <a:ext cx="609600" cy="6096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5CA4D61-B34A-4771-BD04-298C7A967983}"/>
                </a:ext>
              </a:extLst>
            </p:cNvPr>
            <p:cNvSpPr txBox="1"/>
            <p:nvPr/>
          </p:nvSpPr>
          <p:spPr>
            <a:xfrm>
              <a:off x="1321592" y="2749637"/>
              <a:ext cx="23669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Brackets</a:t>
              </a:r>
              <a:r>
                <a:rPr lang="en-US" sz="1600" dirty="0">
                  <a:latin typeface="Patua One" panose="02000000000000000000" pitchFamily="2" charset="0"/>
                </a:rPr>
                <a:t>: Writing source code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1C1B49A-906A-44E0-90BB-C92296FF99A7}"/>
              </a:ext>
            </a:extLst>
          </p:cNvPr>
          <p:cNvGrpSpPr/>
          <p:nvPr/>
        </p:nvGrpSpPr>
        <p:grpSpPr>
          <a:xfrm>
            <a:off x="880775" y="3678154"/>
            <a:ext cx="2366964" cy="948155"/>
            <a:chOff x="1321591" y="3478949"/>
            <a:chExt cx="2366964" cy="948155"/>
          </a:xfrm>
        </p:grpSpPr>
        <p:pic>
          <p:nvPicPr>
            <p:cNvPr id="15" name="Picture 14" descr="A picture containing vector graphics&#10;&#10;Description generated with very high confidence">
              <a:extLst>
                <a:ext uri="{FF2B5EF4-FFF2-40B4-BE49-F238E27FC236}">
                  <a16:creationId xmlns:a16="http://schemas.microsoft.com/office/drawing/2014/main" id="{6C3E4E92-40F3-497B-B30C-61C34EF557C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3" y="3478949"/>
              <a:ext cx="609601" cy="60960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F622AF2-F8ED-4B10-930C-7A2C1F48EDE2}"/>
                </a:ext>
              </a:extLst>
            </p:cNvPr>
            <p:cNvSpPr txBox="1"/>
            <p:nvPr/>
          </p:nvSpPr>
          <p:spPr>
            <a:xfrm>
              <a:off x="1321591" y="4088550"/>
              <a:ext cx="2366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Chrome</a:t>
              </a:r>
              <a:r>
                <a:rPr lang="en-US" sz="1600" dirty="0">
                  <a:latin typeface="Patua One" panose="02000000000000000000" pitchFamily="2" charset="0"/>
                </a:rPr>
                <a:t>: Viewing code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95075E2-060C-4D01-BE3D-4A18DFD33C72}"/>
              </a:ext>
            </a:extLst>
          </p:cNvPr>
          <p:cNvGrpSpPr/>
          <p:nvPr/>
        </p:nvGrpSpPr>
        <p:grpSpPr>
          <a:xfrm>
            <a:off x="880775" y="1533472"/>
            <a:ext cx="2366964" cy="948155"/>
            <a:chOff x="1321591" y="4427104"/>
            <a:chExt cx="2366964" cy="948155"/>
          </a:xfrm>
        </p:grpSpPr>
        <p:pic>
          <p:nvPicPr>
            <p:cNvPr id="18" name="Picture 17" descr="A picture containing vector graphics, text&#10;&#10;Description generated with high confidence">
              <a:extLst>
                <a:ext uri="{FF2B5EF4-FFF2-40B4-BE49-F238E27FC236}">
                  <a16:creationId xmlns:a16="http://schemas.microsoft.com/office/drawing/2014/main" id="{68A015D0-4815-4DA5-9985-0207082CA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3" y="4427104"/>
              <a:ext cx="609601" cy="609601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C192520-6C86-4D91-B6D4-7A8506273E0A}"/>
                </a:ext>
              </a:extLst>
            </p:cNvPr>
            <p:cNvSpPr txBox="1"/>
            <p:nvPr/>
          </p:nvSpPr>
          <p:spPr>
            <a:xfrm>
              <a:off x="1321591" y="5036705"/>
              <a:ext cx="236696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>
                  <a:solidFill>
                    <a:srgbClr val="F47820"/>
                  </a:solidFill>
                  <a:latin typeface="Patua One" panose="02000000000000000000" pitchFamily="2" charset="0"/>
                </a:rPr>
                <a:t>GitKraken</a:t>
              </a:r>
              <a:r>
                <a:rPr lang="en-US" sz="1600" dirty="0">
                  <a:latin typeface="Patua One" panose="02000000000000000000" pitchFamily="2" charset="0"/>
                </a:rPr>
                <a:t>: Git Client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9457E12-8A7A-4CFA-AA3C-B45026407954}"/>
              </a:ext>
            </a:extLst>
          </p:cNvPr>
          <p:cNvGrpSpPr/>
          <p:nvPr/>
        </p:nvGrpSpPr>
        <p:grpSpPr>
          <a:xfrm>
            <a:off x="8944261" y="3688041"/>
            <a:ext cx="2366964" cy="1199428"/>
            <a:chOff x="1321592" y="919916"/>
            <a:chExt cx="2366964" cy="1199428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04F18F6-E89A-4E9F-8F50-88D0E2F8A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4" y="919916"/>
              <a:ext cx="609600" cy="596172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6A3C0FF-0EF7-4FAD-B83F-F9856CF5ED67}"/>
                </a:ext>
              </a:extLst>
            </p:cNvPr>
            <p:cNvSpPr txBox="1"/>
            <p:nvPr/>
          </p:nvSpPr>
          <p:spPr>
            <a:xfrm>
              <a:off x="1321592" y="1534569"/>
              <a:ext cx="236696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Illustrator</a:t>
              </a:r>
              <a:r>
                <a:rPr lang="en-US" sz="1600" dirty="0">
                  <a:latin typeface="Patua One" panose="02000000000000000000" pitchFamily="2" charset="0"/>
                </a:rPr>
                <a:t>: Graphic Design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FF481B4-6C6F-4FBB-8BCA-2472C49573E7}"/>
              </a:ext>
            </a:extLst>
          </p:cNvPr>
          <p:cNvGrpSpPr/>
          <p:nvPr/>
        </p:nvGrpSpPr>
        <p:grpSpPr>
          <a:xfrm>
            <a:off x="4912518" y="3585981"/>
            <a:ext cx="2366964" cy="1403548"/>
            <a:chOff x="1321592" y="962018"/>
            <a:chExt cx="2366964" cy="1403548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1BE72E64-7608-475D-9733-173FD8DE2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0274" y="962018"/>
              <a:ext cx="609600" cy="511968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8747AD4-9260-486B-A7F0-15EFC096C295}"/>
                </a:ext>
              </a:extLst>
            </p:cNvPr>
            <p:cNvSpPr txBox="1"/>
            <p:nvPr/>
          </p:nvSpPr>
          <p:spPr>
            <a:xfrm>
              <a:off x="1321592" y="1534569"/>
              <a:ext cx="23669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rgbClr val="F47820"/>
                  </a:solidFill>
                  <a:latin typeface="Patua One" panose="02000000000000000000" pitchFamily="2" charset="0"/>
                </a:rPr>
                <a:t>Bootstrap</a:t>
              </a:r>
              <a:r>
                <a:rPr lang="en-US" sz="1600" dirty="0">
                  <a:latin typeface="Patua One" panose="02000000000000000000" pitchFamily="2" charset="0"/>
                </a:rPr>
                <a:t>: Open-source toolkit for web framework</a:t>
              </a:r>
              <a:endParaRPr lang="en-AU" sz="1600" dirty="0">
                <a:latin typeface="Patua One" panose="02000000000000000000" pitchFamily="2" charset="0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1077EBD9-F626-41FC-9596-C6EAAB68C210}"/>
              </a:ext>
            </a:extLst>
          </p:cNvPr>
          <p:cNvSpPr txBox="1"/>
          <p:nvPr/>
        </p:nvSpPr>
        <p:spPr>
          <a:xfrm>
            <a:off x="4682728" y="298606"/>
            <a:ext cx="28265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F47820"/>
                </a:solidFill>
                <a:latin typeface="Patua One" panose="02000000000000000000" pitchFamily="2" charset="0"/>
              </a:rPr>
              <a:t>Software</a:t>
            </a:r>
            <a:endParaRPr lang="en-AU" sz="3600" dirty="0">
              <a:solidFill>
                <a:srgbClr val="F47820"/>
              </a:solidFill>
              <a:latin typeface="Patua One" panose="02000000000000000000" pitchFamily="2" charset="0"/>
            </a:endParaRPr>
          </a:p>
        </p:txBody>
      </p:sp>
      <p:pic>
        <p:nvPicPr>
          <p:cNvPr id="24" name="kisspng-arecaceae-leaf-palm-branch-palm-leaf-leaves-png-5ab1c5aa8368b7.4196663215215999145383.png" descr="kisspng-arecaceae-leaf-palm-branch-palm-leaf-leaves-png-5ab1c5aa8368b7.4196663215215999145383.png">
            <a:extLst>
              <a:ext uri="{FF2B5EF4-FFF2-40B4-BE49-F238E27FC236}">
                <a16:creationId xmlns:a16="http://schemas.microsoft.com/office/drawing/2014/main" id="{B1C3874E-726F-4C10-97AA-E910949B4EA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6200000">
            <a:off x="-1016326" y="-1855078"/>
            <a:ext cx="4378920" cy="33463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" name="9a00ba70d247c67f09078fd5c706b149d1852e2d162343-sRj00u_fw658.png" descr="9a00ba70d247c67f09078fd5c706b149d1852e2d162343-sRj00u_fw658.png">
            <a:extLst>
              <a:ext uri="{FF2B5EF4-FFF2-40B4-BE49-F238E27FC236}">
                <a16:creationId xmlns:a16="http://schemas.microsoft.com/office/drawing/2014/main" id="{0E9FD987-3228-41C4-836C-14B76FD81C84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90762"/>
            <a:extLst/>
          </a:blip>
          <a:stretch>
            <a:fillRect/>
          </a:stretch>
        </p:blipFill>
        <p:spPr>
          <a:xfrm flipH="1">
            <a:off x="10002540" y="4097949"/>
            <a:ext cx="4378920" cy="43789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21890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545</Words>
  <Application>Microsoft Macintosh PowerPoint</Application>
  <PresentationFormat>Widescreen</PresentationFormat>
  <Paragraphs>139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等线</vt:lpstr>
      <vt:lpstr>等线 Light</vt:lpstr>
      <vt:lpstr>Arial</vt:lpstr>
      <vt:lpstr>Calibri</vt:lpstr>
      <vt:lpstr>Calibri Light</vt:lpstr>
      <vt:lpstr>Patua One</vt:lpstr>
      <vt:lpstr>Wingdings</vt:lpstr>
      <vt:lpstr>Office Theme</vt:lpstr>
      <vt:lpstr>Travolla</vt:lpstr>
      <vt:lpstr>I  Problem Definition</vt:lpstr>
      <vt:lpstr>PowerPoint Presentation</vt:lpstr>
      <vt:lpstr>II  Solution Overview</vt:lpstr>
      <vt:lpstr>PowerPoint Presentation</vt:lpstr>
      <vt:lpstr>PowerPoint Presentation</vt:lpstr>
      <vt:lpstr>PowerPoint Presentation</vt:lpstr>
      <vt:lpstr>III  Environmental Requirements</vt:lpstr>
      <vt:lpstr>PowerPoint Presentation</vt:lpstr>
      <vt:lpstr>PowerPoint Presentation</vt:lpstr>
      <vt:lpstr>IV  Risk Analysis</vt:lpstr>
      <vt:lpstr>PowerPoint Presentation</vt:lpstr>
      <vt:lpstr>V  Team</vt:lpstr>
      <vt:lpstr>PowerPoint Presentation</vt:lpstr>
      <vt:lpstr>VI  Core Functionality</vt:lpstr>
      <vt:lpstr>Database ER Diagram</vt:lpstr>
      <vt:lpstr>HeatMap</vt:lpstr>
      <vt:lpstr>Optimised Journey Planner (OJP)</vt:lpstr>
      <vt:lpstr>Local to Tourist Matching Service</vt:lpstr>
      <vt:lpstr>VII  Retrospective</vt:lpstr>
      <vt:lpstr>PowerPoint Presentation</vt:lpstr>
      <vt:lpstr>PowerPoint Presentation</vt:lpstr>
      <vt:lpstr>VIII Iteration </vt:lpstr>
      <vt:lpstr>PowerPoint Presentation</vt:lpstr>
    </vt:vector>
  </TitlesOfParts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Travolla</dc:title>
  <dc:creator>Henry Burgess</dc:creator>
  <cp:lastModifiedBy>J. Kyle</cp:lastModifiedBy>
  <cp:revision>121</cp:revision>
  <dcterms:created xsi:type="dcterms:W3CDTF">2018-07-12T16:16:11Z</dcterms:created>
  <dcterms:modified xsi:type="dcterms:W3CDTF">2018-07-13T03:08:57Z</dcterms:modified>
</cp:coreProperties>
</file>